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7" r:id="rId2"/>
    <p:sldId id="262" r:id="rId3"/>
    <p:sldId id="263" r:id="rId4"/>
    <p:sldId id="258" r:id="rId5"/>
    <p:sldId id="259" r:id="rId6"/>
    <p:sldId id="260"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D146FF-4B16-4B79-B9E6-EFC0EB8BC32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9F3B57A-E31F-4756-8CA4-5F4F945D2887}">
      <dgm:prSet/>
      <dgm:spPr/>
      <dgm:t>
        <a:bodyPr/>
        <a:lstStyle/>
        <a:p>
          <a:r>
            <a:rPr lang="en-IN" dirty="0"/>
            <a:t>Presented </a:t>
          </a:r>
          <a:r>
            <a:rPr lang="en-IN" dirty="0" err="1"/>
            <a:t>by:AKASH</a:t>
          </a:r>
          <a:r>
            <a:rPr lang="en-IN" dirty="0"/>
            <a:t> KUMAR</a:t>
          </a:r>
        </a:p>
      </dgm:t>
    </dgm:pt>
    <dgm:pt modelId="{80C73F0D-0395-46FA-89D8-203250DFFB01}" type="parTrans" cxnId="{CD0C09C7-6AA8-43AE-AC53-61357667F904}">
      <dgm:prSet/>
      <dgm:spPr/>
      <dgm:t>
        <a:bodyPr/>
        <a:lstStyle/>
        <a:p>
          <a:endParaRPr lang="en-IN"/>
        </a:p>
      </dgm:t>
    </dgm:pt>
    <dgm:pt modelId="{F8C4674C-0043-4E03-BA22-3F560028967C}" type="sibTrans" cxnId="{CD0C09C7-6AA8-43AE-AC53-61357667F904}">
      <dgm:prSet/>
      <dgm:spPr/>
      <dgm:t>
        <a:bodyPr/>
        <a:lstStyle/>
        <a:p>
          <a:endParaRPr lang="en-IN"/>
        </a:p>
      </dgm:t>
    </dgm:pt>
    <dgm:pt modelId="{165FE812-2906-4FEE-A79B-478CA69EF7FF}" type="pres">
      <dgm:prSet presAssocID="{87D146FF-4B16-4B79-B9E6-EFC0EB8BC32C}" presName="linear" presStyleCnt="0">
        <dgm:presLayoutVars>
          <dgm:animLvl val="lvl"/>
          <dgm:resizeHandles val="exact"/>
        </dgm:presLayoutVars>
      </dgm:prSet>
      <dgm:spPr/>
    </dgm:pt>
    <dgm:pt modelId="{E09D7218-0E14-4A66-BEE8-33617D536A00}" type="pres">
      <dgm:prSet presAssocID="{19F3B57A-E31F-4756-8CA4-5F4F945D2887}" presName="parentText" presStyleLbl="node1" presStyleIdx="0" presStyleCnt="1">
        <dgm:presLayoutVars>
          <dgm:chMax val="0"/>
          <dgm:bulletEnabled val="1"/>
        </dgm:presLayoutVars>
      </dgm:prSet>
      <dgm:spPr/>
    </dgm:pt>
  </dgm:ptLst>
  <dgm:cxnLst>
    <dgm:cxn modelId="{4F70A102-6CCE-45BB-802B-2B498A372CF9}" type="presOf" srcId="{19F3B57A-E31F-4756-8CA4-5F4F945D2887}" destId="{E09D7218-0E14-4A66-BEE8-33617D536A00}" srcOrd="0" destOrd="0" presId="urn:microsoft.com/office/officeart/2005/8/layout/vList2"/>
    <dgm:cxn modelId="{1BD6069B-537A-4471-98B7-5354BD68215D}" type="presOf" srcId="{87D146FF-4B16-4B79-B9E6-EFC0EB8BC32C}" destId="{165FE812-2906-4FEE-A79B-478CA69EF7FF}" srcOrd="0" destOrd="0" presId="urn:microsoft.com/office/officeart/2005/8/layout/vList2"/>
    <dgm:cxn modelId="{CD0C09C7-6AA8-43AE-AC53-61357667F904}" srcId="{87D146FF-4B16-4B79-B9E6-EFC0EB8BC32C}" destId="{19F3B57A-E31F-4756-8CA4-5F4F945D2887}" srcOrd="0" destOrd="0" parTransId="{80C73F0D-0395-46FA-89D8-203250DFFB01}" sibTransId="{F8C4674C-0043-4E03-BA22-3F560028967C}"/>
    <dgm:cxn modelId="{B7B9CE34-DF31-4D28-A1E6-CF5135E3799F}" type="presParOf" srcId="{165FE812-2906-4FEE-A79B-478CA69EF7FF}" destId="{E09D7218-0E14-4A66-BEE8-33617D536A0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76F2E0-F808-4852-A2DC-C5F3D77230A2}"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969EA168-582D-4390-8E84-509AC62993DD}">
      <dgm:prSet/>
      <dgm:spPr/>
      <dgm:t>
        <a:bodyPr/>
        <a:lstStyle/>
        <a:p>
          <a:r>
            <a:rPr lang="en-US" baseline="0"/>
            <a:t>Exploratory Data Analysis (EDA) Steps</a:t>
          </a:r>
          <a:br>
            <a:rPr lang="en-US" baseline="0"/>
          </a:br>
          <a:endParaRPr lang="en-IN"/>
        </a:p>
      </dgm:t>
    </dgm:pt>
    <dgm:pt modelId="{A3CF883C-4FC8-4023-A38C-732CBA53B2C1}" type="parTrans" cxnId="{7BA35905-3626-4EDB-BBC0-2662DA748BE6}">
      <dgm:prSet/>
      <dgm:spPr/>
      <dgm:t>
        <a:bodyPr/>
        <a:lstStyle/>
        <a:p>
          <a:endParaRPr lang="en-IN"/>
        </a:p>
      </dgm:t>
    </dgm:pt>
    <dgm:pt modelId="{1E06DC90-45FF-477F-B56F-0B5D3EE04702}" type="sibTrans" cxnId="{7BA35905-3626-4EDB-BBC0-2662DA748BE6}">
      <dgm:prSet/>
      <dgm:spPr/>
      <dgm:t>
        <a:bodyPr/>
        <a:lstStyle/>
        <a:p>
          <a:endParaRPr lang="en-IN"/>
        </a:p>
      </dgm:t>
    </dgm:pt>
    <dgm:pt modelId="{2EFF2612-BEC7-41A4-B2E3-033050A9F70F}" type="pres">
      <dgm:prSet presAssocID="{F976F2E0-F808-4852-A2DC-C5F3D77230A2}" presName="Name0" presStyleCnt="0">
        <dgm:presLayoutVars>
          <dgm:dir/>
          <dgm:animLvl val="lvl"/>
          <dgm:resizeHandles val="exact"/>
        </dgm:presLayoutVars>
      </dgm:prSet>
      <dgm:spPr/>
    </dgm:pt>
    <dgm:pt modelId="{7B19EB3A-6FAC-489D-83E2-C3E9FB8DD1D2}" type="pres">
      <dgm:prSet presAssocID="{969EA168-582D-4390-8E84-509AC62993DD}" presName="linNode" presStyleCnt="0"/>
      <dgm:spPr/>
    </dgm:pt>
    <dgm:pt modelId="{80C7493A-526D-4840-8FC0-A960F0785A5D}" type="pres">
      <dgm:prSet presAssocID="{969EA168-582D-4390-8E84-509AC62993DD}" presName="parentText" presStyleLbl="node1" presStyleIdx="0" presStyleCnt="1">
        <dgm:presLayoutVars>
          <dgm:chMax val="1"/>
          <dgm:bulletEnabled val="1"/>
        </dgm:presLayoutVars>
      </dgm:prSet>
      <dgm:spPr/>
    </dgm:pt>
  </dgm:ptLst>
  <dgm:cxnLst>
    <dgm:cxn modelId="{7BA35905-3626-4EDB-BBC0-2662DA748BE6}" srcId="{F976F2E0-F808-4852-A2DC-C5F3D77230A2}" destId="{969EA168-582D-4390-8E84-509AC62993DD}" srcOrd="0" destOrd="0" parTransId="{A3CF883C-4FC8-4023-A38C-732CBA53B2C1}" sibTransId="{1E06DC90-45FF-477F-B56F-0B5D3EE04702}"/>
    <dgm:cxn modelId="{1EE6281B-2782-4B24-BC2A-14E8C9942F1D}" type="presOf" srcId="{F976F2E0-F808-4852-A2DC-C5F3D77230A2}" destId="{2EFF2612-BEC7-41A4-B2E3-033050A9F70F}" srcOrd="0" destOrd="0" presId="urn:microsoft.com/office/officeart/2005/8/layout/vList5"/>
    <dgm:cxn modelId="{0A4064A2-90F0-4F97-A077-1228258973DE}" type="presOf" srcId="{969EA168-582D-4390-8E84-509AC62993DD}" destId="{80C7493A-526D-4840-8FC0-A960F0785A5D}" srcOrd="0" destOrd="0" presId="urn:microsoft.com/office/officeart/2005/8/layout/vList5"/>
    <dgm:cxn modelId="{844CA714-58B6-4FD5-AA6E-C4AA2322148A}" type="presParOf" srcId="{2EFF2612-BEC7-41A4-B2E3-033050A9F70F}" destId="{7B19EB3A-6FAC-489D-83E2-C3E9FB8DD1D2}" srcOrd="0" destOrd="0" presId="urn:microsoft.com/office/officeart/2005/8/layout/vList5"/>
    <dgm:cxn modelId="{F9F78C11-9631-45CE-8EDA-38C67EE773A3}" type="presParOf" srcId="{7B19EB3A-6FAC-489D-83E2-C3E9FB8DD1D2}" destId="{80C7493A-526D-4840-8FC0-A960F0785A5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98628C-69D0-4A9B-A3C0-B4F21A4D0439}"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B69D7F20-BC64-4DB1-8510-66C6FD375455}">
      <dgm:prSet/>
      <dgm:spPr/>
      <dgm:t>
        <a:bodyPr/>
        <a:lstStyle/>
        <a:p>
          <a:r>
            <a:rPr lang="en-US" baseline="0"/>
            <a:t>Exploratory Data Analysis (EDA) Steps</a:t>
          </a:r>
          <a:br>
            <a:rPr lang="en-US" baseline="0"/>
          </a:br>
          <a:endParaRPr lang="en-IN"/>
        </a:p>
      </dgm:t>
    </dgm:pt>
    <dgm:pt modelId="{6CCA4BEB-F008-4E5F-A4EC-E7A446BFCE7C}" type="parTrans" cxnId="{380A3A8D-F626-4B55-B123-40DD4811966B}">
      <dgm:prSet/>
      <dgm:spPr/>
      <dgm:t>
        <a:bodyPr/>
        <a:lstStyle/>
        <a:p>
          <a:endParaRPr lang="en-IN"/>
        </a:p>
      </dgm:t>
    </dgm:pt>
    <dgm:pt modelId="{3278BC01-B0D9-41DE-B3FF-AA146C6622DC}" type="sibTrans" cxnId="{380A3A8D-F626-4B55-B123-40DD4811966B}">
      <dgm:prSet/>
      <dgm:spPr/>
      <dgm:t>
        <a:bodyPr/>
        <a:lstStyle/>
        <a:p>
          <a:endParaRPr lang="en-IN"/>
        </a:p>
      </dgm:t>
    </dgm:pt>
    <dgm:pt modelId="{BB29D013-2EFF-4768-B8E6-CF8126BC074F}" type="pres">
      <dgm:prSet presAssocID="{A498628C-69D0-4A9B-A3C0-B4F21A4D0439}" presName="Name0" presStyleCnt="0">
        <dgm:presLayoutVars>
          <dgm:dir/>
          <dgm:animLvl val="lvl"/>
          <dgm:resizeHandles val="exact"/>
        </dgm:presLayoutVars>
      </dgm:prSet>
      <dgm:spPr/>
    </dgm:pt>
    <dgm:pt modelId="{722EF264-B99F-4042-8600-A293E95FCB53}" type="pres">
      <dgm:prSet presAssocID="{B69D7F20-BC64-4DB1-8510-66C6FD375455}" presName="linNode" presStyleCnt="0"/>
      <dgm:spPr/>
    </dgm:pt>
    <dgm:pt modelId="{0A07CE5C-37C4-40F3-B840-09A1BA85AE86}" type="pres">
      <dgm:prSet presAssocID="{B69D7F20-BC64-4DB1-8510-66C6FD375455}" presName="parentText" presStyleLbl="node1" presStyleIdx="0" presStyleCnt="1">
        <dgm:presLayoutVars>
          <dgm:chMax val="1"/>
          <dgm:bulletEnabled val="1"/>
        </dgm:presLayoutVars>
      </dgm:prSet>
      <dgm:spPr/>
    </dgm:pt>
  </dgm:ptLst>
  <dgm:cxnLst>
    <dgm:cxn modelId="{26450951-1278-4EC8-882E-845F1B311445}" type="presOf" srcId="{A498628C-69D0-4A9B-A3C0-B4F21A4D0439}" destId="{BB29D013-2EFF-4768-B8E6-CF8126BC074F}" srcOrd="0" destOrd="0" presId="urn:microsoft.com/office/officeart/2005/8/layout/vList5"/>
    <dgm:cxn modelId="{380A3A8D-F626-4B55-B123-40DD4811966B}" srcId="{A498628C-69D0-4A9B-A3C0-B4F21A4D0439}" destId="{B69D7F20-BC64-4DB1-8510-66C6FD375455}" srcOrd="0" destOrd="0" parTransId="{6CCA4BEB-F008-4E5F-A4EC-E7A446BFCE7C}" sibTransId="{3278BC01-B0D9-41DE-B3FF-AA146C6622DC}"/>
    <dgm:cxn modelId="{E7AB75CC-34BE-496A-A0B4-2C1DBC27E44D}" type="presOf" srcId="{B69D7F20-BC64-4DB1-8510-66C6FD375455}" destId="{0A07CE5C-37C4-40F3-B840-09A1BA85AE86}" srcOrd="0" destOrd="0" presId="urn:microsoft.com/office/officeart/2005/8/layout/vList5"/>
    <dgm:cxn modelId="{E2812D8A-72D6-49A0-956B-E5B113A6D44E}" type="presParOf" srcId="{BB29D013-2EFF-4768-B8E6-CF8126BC074F}" destId="{722EF264-B99F-4042-8600-A293E95FCB53}" srcOrd="0" destOrd="0" presId="urn:microsoft.com/office/officeart/2005/8/layout/vList5"/>
    <dgm:cxn modelId="{0072205B-CE25-4149-A40A-5D45CC333219}" type="presParOf" srcId="{722EF264-B99F-4042-8600-A293E95FCB53}" destId="{0A07CE5C-37C4-40F3-B840-09A1BA85AE8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36C89D-1B79-4178-BE5F-9A5535A66E6A}"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33485C63-9CD8-4BF2-90B3-9E4E8ACF6472}">
      <dgm:prSet/>
      <dgm:spPr/>
      <dgm:t>
        <a:bodyPr/>
        <a:lstStyle/>
        <a:p>
          <a:r>
            <a:rPr lang="en-US" baseline="0"/>
            <a:t>Visualizing Continuous Variables vs Sale Price</a:t>
          </a:r>
          <a:br>
            <a:rPr lang="en-US" baseline="0"/>
          </a:br>
          <a:endParaRPr lang="en-IN"/>
        </a:p>
      </dgm:t>
    </dgm:pt>
    <dgm:pt modelId="{93618A0D-8DCC-4C60-9A5F-3A14A90D81D2}" type="parTrans" cxnId="{25C90D37-3146-42B3-9087-0D7AB9D86371}">
      <dgm:prSet/>
      <dgm:spPr/>
      <dgm:t>
        <a:bodyPr/>
        <a:lstStyle/>
        <a:p>
          <a:endParaRPr lang="en-IN"/>
        </a:p>
      </dgm:t>
    </dgm:pt>
    <dgm:pt modelId="{121248C2-32DC-46C1-8002-15979B015922}" type="sibTrans" cxnId="{25C90D37-3146-42B3-9087-0D7AB9D86371}">
      <dgm:prSet/>
      <dgm:spPr/>
      <dgm:t>
        <a:bodyPr/>
        <a:lstStyle/>
        <a:p>
          <a:endParaRPr lang="en-IN"/>
        </a:p>
      </dgm:t>
    </dgm:pt>
    <dgm:pt modelId="{FAFAD7C8-BD7C-4C71-9626-0EA4B0C83BD4}" type="pres">
      <dgm:prSet presAssocID="{5A36C89D-1B79-4178-BE5F-9A5535A66E6A}" presName="Name0" presStyleCnt="0">
        <dgm:presLayoutVars>
          <dgm:dir/>
          <dgm:animLvl val="lvl"/>
          <dgm:resizeHandles val="exact"/>
        </dgm:presLayoutVars>
      </dgm:prSet>
      <dgm:spPr/>
    </dgm:pt>
    <dgm:pt modelId="{F2FC5517-56AB-43A3-A826-0368E754F5D3}" type="pres">
      <dgm:prSet presAssocID="{33485C63-9CD8-4BF2-90B3-9E4E8ACF6472}" presName="linNode" presStyleCnt="0"/>
      <dgm:spPr/>
    </dgm:pt>
    <dgm:pt modelId="{B093428A-F85F-4D7D-8467-27987167302B}" type="pres">
      <dgm:prSet presAssocID="{33485C63-9CD8-4BF2-90B3-9E4E8ACF6472}" presName="parentText" presStyleLbl="node1" presStyleIdx="0" presStyleCnt="1">
        <dgm:presLayoutVars>
          <dgm:chMax val="1"/>
          <dgm:bulletEnabled val="1"/>
        </dgm:presLayoutVars>
      </dgm:prSet>
      <dgm:spPr/>
    </dgm:pt>
  </dgm:ptLst>
  <dgm:cxnLst>
    <dgm:cxn modelId="{25C90D37-3146-42B3-9087-0D7AB9D86371}" srcId="{5A36C89D-1B79-4178-BE5F-9A5535A66E6A}" destId="{33485C63-9CD8-4BF2-90B3-9E4E8ACF6472}" srcOrd="0" destOrd="0" parTransId="{93618A0D-8DCC-4C60-9A5F-3A14A90D81D2}" sibTransId="{121248C2-32DC-46C1-8002-15979B015922}"/>
    <dgm:cxn modelId="{F0548A8F-F1B1-4D2E-A306-AE46658AC8EA}" type="presOf" srcId="{5A36C89D-1B79-4178-BE5F-9A5535A66E6A}" destId="{FAFAD7C8-BD7C-4C71-9626-0EA4B0C83BD4}" srcOrd="0" destOrd="0" presId="urn:microsoft.com/office/officeart/2005/8/layout/vList5"/>
    <dgm:cxn modelId="{055A1AEC-12CB-492C-BDD2-9ACCCDEBA14E}" type="presOf" srcId="{33485C63-9CD8-4BF2-90B3-9E4E8ACF6472}" destId="{B093428A-F85F-4D7D-8467-27987167302B}" srcOrd="0" destOrd="0" presId="urn:microsoft.com/office/officeart/2005/8/layout/vList5"/>
    <dgm:cxn modelId="{D0B35353-FEF4-4BC8-AB46-5CAAE4AFDAA1}" type="presParOf" srcId="{FAFAD7C8-BD7C-4C71-9626-0EA4B0C83BD4}" destId="{F2FC5517-56AB-43A3-A826-0368E754F5D3}" srcOrd="0" destOrd="0" presId="urn:microsoft.com/office/officeart/2005/8/layout/vList5"/>
    <dgm:cxn modelId="{6C2E5562-A3CE-4ECB-8F84-72CFDA556884}" type="presParOf" srcId="{F2FC5517-56AB-43A3-A826-0368E754F5D3}" destId="{B093428A-F85F-4D7D-8467-27987167302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2911439-A2ED-4C98-8DB1-46A11A193580}"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D12E5B60-A218-4476-B956-874C23CB41DB}">
      <dgm:prSet/>
      <dgm:spPr/>
      <dgm:t>
        <a:bodyPr/>
        <a:lstStyle/>
        <a:p>
          <a:r>
            <a:rPr lang="en-US" baseline="0"/>
            <a:t>Observations from the above graphs:</a:t>
          </a:r>
          <a:br>
            <a:rPr lang="en-US" baseline="0"/>
          </a:br>
          <a:endParaRPr lang="en-IN"/>
        </a:p>
      </dgm:t>
    </dgm:pt>
    <dgm:pt modelId="{36CD8C45-7B2A-484A-AD54-ECBFAD344F37}" type="parTrans" cxnId="{45C0096A-532F-4ED3-88F0-1C532C0180E5}">
      <dgm:prSet/>
      <dgm:spPr/>
      <dgm:t>
        <a:bodyPr/>
        <a:lstStyle/>
        <a:p>
          <a:endParaRPr lang="en-IN"/>
        </a:p>
      </dgm:t>
    </dgm:pt>
    <dgm:pt modelId="{02ED961E-B70D-45BC-9365-4E8E792D0142}" type="sibTrans" cxnId="{45C0096A-532F-4ED3-88F0-1C532C0180E5}">
      <dgm:prSet/>
      <dgm:spPr/>
      <dgm:t>
        <a:bodyPr/>
        <a:lstStyle/>
        <a:p>
          <a:endParaRPr lang="en-IN"/>
        </a:p>
      </dgm:t>
    </dgm:pt>
    <dgm:pt modelId="{CA4155FF-99EA-4B51-9522-464BCC3504B5}" type="pres">
      <dgm:prSet presAssocID="{D2911439-A2ED-4C98-8DB1-46A11A193580}" presName="Name0" presStyleCnt="0">
        <dgm:presLayoutVars>
          <dgm:dir/>
          <dgm:animLvl val="lvl"/>
          <dgm:resizeHandles val="exact"/>
        </dgm:presLayoutVars>
      </dgm:prSet>
      <dgm:spPr/>
    </dgm:pt>
    <dgm:pt modelId="{5E7EDC91-E964-463D-B773-86C5EB1A2F70}" type="pres">
      <dgm:prSet presAssocID="{D12E5B60-A218-4476-B956-874C23CB41DB}" presName="linNode" presStyleCnt="0"/>
      <dgm:spPr/>
    </dgm:pt>
    <dgm:pt modelId="{E412A708-A7FE-4371-BB36-F63502E6EEDA}" type="pres">
      <dgm:prSet presAssocID="{D12E5B60-A218-4476-B956-874C23CB41DB}" presName="parentText" presStyleLbl="node1" presStyleIdx="0" presStyleCnt="1">
        <dgm:presLayoutVars>
          <dgm:chMax val="1"/>
          <dgm:bulletEnabled val="1"/>
        </dgm:presLayoutVars>
      </dgm:prSet>
      <dgm:spPr/>
    </dgm:pt>
  </dgm:ptLst>
  <dgm:cxnLst>
    <dgm:cxn modelId="{45C0096A-532F-4ED3-88F0-1C532C0180E5}" srcId="{D2911439-A2ED-4C98-8DB1-46A11A193580}" destId="{D12E5B60-A218-4476-B956-874C23CB41DB}" srcOrd="0" destOrd="0" parTransId="{36CD8C45-7B2A-484A-AD54-ECBFAD344F37}" sibTransId="{02ED961E-B70D-45BC-9365-4E8E792D0142}"/>
    <dgm:cxn modelId="{A5686972-2C7D-4B8F-B679-2999B604740F}" type="presOf" srcId="{D2911439-A2ED-4C98-8DB1-46A11A193580}" destId="{CA4155FF-99EA-4B51-9522-464BCC3504B5}" srcOrd="0" destOrd="0" presId="urn:microsoft.com/office/officeart/2005/8/layout/vList5"/>
    <dgm:cxn modelId="{D55472F5-EFA6-4363-897A-68139E065B6A}" type="presOf" srcId="{D12E5B60-A218-4476-B956-874C23CB41DB}" destId="{E412A708-A7FE-4371-BB36-F63502E6EEDA}" srcOrd="0" destOrd="0" presId="urn:microsoft.com/office/officeart/2005/8/layout/vList5"/>
    <dgm:cxn modelId="{5C01A59B-2B54-4262-A71D-033EF6BE821D}" type="presParOf" srcId="{CA4155FF-99EA-4B51-9522-464BCC3504B5}" destId="{5E7EDC91-E964-463D-B773-86C5EB1A2F70}" srcOrd="0" destOrd="0" presId="urn:microsoft.com/office/officeart/2005/8/layout/vList5"/>
    <dgm:cxn modelId="{B81D8E15-0E4F-4837-9884-7A5B280C5F84}" type="presParOf" srcId="{5E7EDC91-E964-463D-B773-86C5EB1A2F70}" destId="{E412A708-A7FE-4371-BB36-F63502E6EED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1E8A0F-02F2-4564-A510-4B080B44ACB3}"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C277F854-7FA7-41CF-82FC-AC2C0B4D1252}">
      <dgm:prSet/>
      <dgm:spPr/>
      <dgm:t>
        <a:bodyPr/>
        <a:lstStyle/>
        <a:p>
          <a:r>
            <a:rPr lang="en-IN" baseline="0"/>
            <a:t>Visualizing Continuous Variables vs Sale Price</a:t>
          </a:r>
          <a:br>
            <a:rPr lang="en-IN" baseline="0"/>
          </a:br>
          <a:br>
            <a:rPr lang="en-IN" baseline="0"/>
          </a:br>
          <a:endParaRPr lang="en-IN"/>
        </a:p>
      </dgm:t>
    </dgm:pt>
    <dgm:pt modelId="{16D492AE-9E5E-4CFD-AF1D-4BEEEA4D7441}" type="parTrans" cxnId="{06332692-38DD-4AB7-BAD3-4C823F28A413}">
      <dgm:prSet/>
      <dgm:spPr/>
      <dgm:t>
        <a:bodyPr/>
        <a:lstStyle/>
        <a:p>
          <a:endParaRPr lang="en-IN"/>
        </a:p>
      </dgm:t>
    </dgm:pt>
    <dgm:pt modelId="{5AFDFDC0-D83E-4F4B-AF30-268D4D2710E5}" type="sibTrans" cxnId="{06332692-38DD-4AB7-BAD3-4C823F28A413}">
      <dgm:prSet/>
      <dgm:spPr/>
      <dgm:t>
        <a:bodyPr/>
        <a:lstStyle/>
        <a:p>
          <a:endParaRPr lang="en-IN"/>
        </a:p>
      </dgm:t>
    </dgm:pt>
    <dgm:pt modelId="{177CE362-B8CA-41CD-9A51-DB35CC49223B}" type="pres">
      <dgm:prSet presAssocID="{C01E8A0F-02F2-4564-A510-4B080B44ACB3}" presName="Name0" presStyleCnt="0">
        <dgm:presLayoutVars>
          <dgm:dir/>
          <dgm:animLvl val="lvl"/>
          <dgm:resizeHandles val="exact"/>
        </dgm:presLayoutVars>
      </dgm:prSet>
      <dgm:spPr/>
    </dgm:pt>
    <dgm:pt modelId="{19D6F260-F890-42D8-958C-5AB9CEE0D700}" type="pres">
      <dgm:prSet presAssocID="{C277F854-7FA7-41CF-82FC-AC2C0B4D1252}" presName="linNode" presStyleCnt="0"/>
      <dgm:spPr/>
    </dgm:pt>
    <dgm:pt modelId="{9A4070BB-E43A-48A1-A6B1-BD9F3E9F8E61}" type="pres">
      <dgm:prSet presAssocID="{C277F854-7FA7-41CF-82FC-AC2C0B4D1252}" presName="parentText" presStyleLbl="node1" presStyleIdx="0" presStyleCnt="1">
        <dgm:presLayoutVars>
          <dgm:chMax val="1"/>
          <dgm:bulletEnabled val="1"/>
        </dgm:presLayoutVars>
      </dgm:prSet>
      <dgm:spPr/>
    </dgm:pt>
  </dgm:ptLst>
  <dgm:cxnLst>
    <dgm:cxn modelId="{D8A6AF76-3EB7-4A88-87D5-C9FC54243CDC}" type="presOf" srcId="{C277F854-7FA7-41CF-82FC-AC2C0B4D1252}" destId="{9A4070BB-E43A-48A1-A6B1-BD9F3E9F8E61}" srcOrd="0" destOrd="0" presId="urn:microsoft.com/office/officeart/2005/8/layout/vList5"/>
    <dgm:cxn modelId="{06332692-38DD-4AB7-BAD3-4C823F28A413}" srcId="{C01E8A0F-02F2-4564-A510-4B080B44ACB3}" destId="{C277F854-7FA7-41CF-82FC-AC2C0B4D1252}" srcOrd="0" destOrd="0" parTransId="{16D492AE-9E5E-4CFD-AF1D-4BEEEA4D7441}" sibTransId="{5AFDFDC0-D83E-4F4B-AF30-268D4D2710E5}"/>
    <dgm:cxn modelId="{E3FA11C9-761E-4703-8FDD-62553DDDA9EF}" type="presOf" srcId="{C01E8A0F-02F2-4564-A510-4B080B44ACB3}" destId="{177CE362-B8CA-41CD-9A51-DB35CC49223B}" srcOrd="0" destOrd="0" presId="urn:microsoft.com/office/officeart/2005/8/layout/vList5"/>
    <dgm:cxn modelId="{5AA739CE-139F-4685-AE15-ED7066D147FE}" type="presParOf" srcId="{177CE362-B8CA-41CD-9A51-DB35CC49223B}" destId="{19D6F260-F890-42D8-958C-5AB9CEE0D700}" srcOrd="0" destOrd="0" presId="urn:microsoft.com/office/officeart/2005/8/layout/vList5"/>
    <dgm:cxn modelId="{41FB9970-D4F5-4D64-A695-509B4E9F36FD}" type="presParOf" srcId="{19D6F260-F890-42D8-958C-5AB9CEE0D700}" destId="{9A4070BB-E43A-48A1-A6B1-BD9F3E9F8E6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E38BA4A-3CBC-4000-9D4B-4DA4C054E852}"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43C82906-DBD0-446B-BEA6-9E94875759BA}">
      <dgm:prSet/>
      <dgm:spPr/>
      <dgm:t>
        <a:bodyPr/>
        <a:lstStyle/>
        <a:p>
          <a:r>
            <a:rPr lang="en-US" baseline="0"/>
            <a:t>Observations</a:t>
          </a:r>
          <a:endParaRPr lang="en-IN"/>
        </a:p>
      </dgm:t>
    </dgm:pt>
    <dgm:pt modelId="{3C3A99C0-DAA2-40C2-8B9E-B99276CD561B}" type="parTrans" cxnId="{50EDEAEF-841E-4A68-9536-CB8CEA023C84}">
      <dgm:prSet/>
      <dgm:spPr/>
      <dgm:t>
        <a:bodyPr/>
        <a:lstStyle/>
        <a:p>
          <a:endParaRPr lang="en-IN"/>
        </a:p>
      </dgm:t>
    </dgm:pt>
    <dgm:pt modelId="{58BDD07B-D784-499F-A6C3-00490BD54CCD}" type="sibTrans" cxnId="{50EDEAEF-841E-4A68-9536-CB8CEA023C84}">
      <dgm:prSet/>
      <dgm:spPr/>
      <dgm:t>
        <a:bodyPr/>
        <a:lstStyle/>
        <a:p>
          <a:endParaRPr lang="en-IN"/>
        </a:p>
      </dgm:t>
    </dgm:pt>
    <dgm:pt modelId="{00549288-9765-4504-A7C0-00E97BD2CED6}" type="pres">
      <dgm:prSet presAssocID="{3E38BA4A-3CBC-4000-9D4B-4DA4C054E852}" presName="Name0" presStyleCnt="0">
        <dgm:presLayoutVars>
          <dgm:dir/>
          <dgm:animLvl val="lvl"/>
          <dgm:resizeHandles val="exact"/>
        </dgm:presLayoutVars>
      </dgm:prSet>
      <dgm:spPr/>
    </dgm:pt>
    <dgm:pt modelId="{90578F59-D481-4FF1-9523-6A7F09E6D765}" type="pres">
      <dgm:prSet presAssocID="{43C82906-DBD0-446B-BEA6-9E94875759BA}" presName="linNode" presStyleCnt="0"/>
      <dgm:spPr/>
    </dgm:pt>
    <dgm:pt modelId="{3BEF3674-E1C1-4057-9531-C05F7D485AAA}" type="pres">
      <dgm:prSet presAssocID="{43C82906-DBD0-446B-BEA6-9E94875759BA}" presName="parentText" presStyleLbl="node1" presStyleIdx="0" presStyleCnt="1">
        <dgm:presLayoutVars>
          <dgm:chMax val="1"/>
          <dgm:bulletEnabled val="1"/>
        </dgm:presLayoutVars>
      </dgm:prSet>
      <dgm:spPr/>
    </dgm:pt>
  </dgm:ptLst>
  <dgm:cxnLst>
    <dgm:cxn modelId="{3FEF77AE-BE9E-44E0-A6AB-4580B8190711}" type="presOf" srcId="{43C82906-DBD0-446B-BEA6-9E94875759BA}" destId="{3BEF3674-E1C1-4057-9531-C05F7D485AAA}" srcOrd="0" destOrd="0" presId="urn:microsoft.com/office/officeart/2005/8/layout/vList5"/>
    <dgm:cxn modelId="{A00B8AC4-1F85-4648-99F4-DF0553988FE0}" type="presOf" srcId="{3E38BA4A-3CBC-4000-9D4B-4DA4C054E852}" destId="{00549288-9765-4504-A7C0-00E97BD2CED6}" srcOrd="0" destOrd="0" presId="urn:microsoft.com/office/officeart/2005/8/layout/vList5"/>
    <dgm:cxn modelId="{50EDEAEF-841E-4A68-9536-CB8CEA023C84}" srcId="{3E38BA4A-3CBC-4000-9D4B-4DA4C054E852}" destId="{43C82906-DBD0-446B-BEA6-9E94875759BA}" srcOrd="0" destOrd="0" parTransId="{3C3A99C0-DAA2-40C2-8B9E-B99276CD561B}" sibTransId="{58BDD07B-D784-499F-A6C3-00490BD54CCD}"/>
    <dgm:cxn modelId="{A05FA7BD-831C-432A-8D35-1B7AFA28CF7E}" type="presParOf" srcId="{00549288-9765-4504-A7C0-00E97BD2CED6}" destId="{90578F59-D481-4FF1-9523-6A7F09E6D765}" srcOrd="0" destOrd="0" presId="urn:microsoft.com/office/officeart/2005/8/layout/vList5"/>
    <dgm:cxn modelId="{4D595A7A-72DF-4367-8B0A-D01F8C677DE3}" type="presParOf" srcId="{90578F59-D481-4FF1-9523-6A7F09E6D765}" destId="{3BEF3674-E1C1-4057-9531-C05F7D485AA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DDA10E-8476-4233-9BB5-82DE4C91E087}"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7B13BD90-9090-4E97-B8C8-6427603481AE}">
      <dgm:prSet/>
      <dgm:spPr/>
      <dgm:t>
        <a:bodyPr/>
        <a:lstStyle/>
        <a:p>
          <a:r>
            <a:rPr lang="en-US" baseline="0"/>
            <a:t>Visualizing Continuous Variables vs Sale Price</a:t>
          </a:r>
          <a:br>
            <a:rPr lang="en-US" baseline="0"/>
          </a:br>
          <a:endParaRPr lang="en-IN"/>
        </a:p>
      </dgm:t>
    </dgm:pt>
    <dgm:pt modelId="{0A4C2CD8-1676-4AE9-90AF-97821FB49477}" type="parTrans" cxnId="{B2FE4B31-CCD8-4642-BB04-B849A8ABD817}">
      <dgm:prSet/>
      <dgm:spPr/>
      <dgm:t>
        <a:bodyPr/>
        <a:lstStyle/>
        <a:p>
          <a:endParaRPr lang="en-IN"/>
        </a:p>
      </dgm:t>
    </dgm:pt>
    <dgm:pt modelId="{BBF15296-F8A5-4F8F-8FF8-9363B281FB01}" type="sibTrans" cxnId="{B2FE4B31-CCD8-4642-BB04-B849A8ABD817}">
      <dgm:prSet/>
      <dgm:spPr/>
      <dgm:t>
        <a:bodyPr/>
        <a:lstStyle/>
        <a:p>
          <a:endParaRPr lang="en-IN"/>
        </a:p>
      </dgm:t>
    </dgm:pt>
    <dgm:pt modelId="{703130DE-8697-4255-9764-EAB2CC56C8FC}" type="pres">
      <dgm:prSet presAssocID="{80DDA10E-8476-4233-9BB5-82DE4C91E087}" presName="Name0" presStyleCnt="0">
        <dgm:presLayoutVars>
          <dgm:dir/>
          <dgm:animLvl val="lvl"/>
          <dgm:resizeHandles val="exact"/>
        </dgm:presLayoutVars>
      </dgm:prSet>
      <dgm:spPr/>
    </dgm:pt>
    <dgm:pt modelId="{ED4A129A-97A8-43C6-90CD-CF0CBA97EF82}" type="pres">
      <dgm:prSet presAssocID="{7B13BD90-9090-4E97-B8C8-6427603481AE}" presName="linNode" presStyleCnt="0"/>
      <dgm:spPr/>
    </dgm:pt>
    <dgm:pt modelId="{A4461D3C-E9D6-4597-BDEF-65E0B521B103}" type="pres">
      <dgm:prSet presAssocID="{7B13BD90-9090-4E97-B8C8-6427603481AE}" presName="parentText" presStyleLbl="node1" presStyleIdx="0" presStyleCnt="1">
        <dgm:presLayoutVars>
          <dgm:chMax val="1"/>
          <dgm:bulletEnabled val="1"/>
        </dgm:presLayoutVars>
      </dgm:prSet>
      <dgm:spPr/>
    </dgm:pt>
  </dgm:ptLst>
  <dgm:cxnLst>
    <dgm:cxn modelId="{B2FE4B31-CCD8-4642-BB04-B849A8ABD817}" srcId="{80DDA10E-8476-4233-9BB5-82DE4C91E087}" destId="{7B13BD90-9090-4E97-B8C8-6427603481AE}" srcOrd="0" destOrd="0" parTransId="{0A4C2CD8-1676-4AE9-90AF-97821FB49477}" sibTransId="{BBF15296-F8A5-4F8F-8FF8-9363B281FB01}"/>
    <dgm:cxn modelId="{E7E72BAE-1C43-43DE-9895-6799DB7E6852}" type="presOf" srcId="{80DDA10E-8476-4233-9BB5-82DE4C91E087}" destId="{703130DE-8697-4255-9764-EAB2CC56C8FC}" srcOrd="0" destOrd="0" presId="urn:microsoft.com/office/officeart/2005/8/layout/vList5"/>
    <dgm:cxn modelId="{C63B4BFC-987B-4303-8ED5-B872F439A13A}" type="presOf" srcId="{7B13BD90-9090-4E97-B8C8-6427603481AE}" destId="{A4461D3C-E9D6-4597-BDEF-65E0B521B103}" srcOrd="0" destOrd="0" presId="urn:microsoft.com/office/officeart/2005/8/layout/vList5"/>
    <dgm:cxn modelId="{0D482DB5-0477-4424-A922-7FCD4BE3FC31}" type="presParOf" srcId="{703130DE-8697-4255-9764-EAB2CC56C8FC}" destId="{ED4A129A-97A8-43C6-90CD-CF0CBA97EF82}" srcOrd="0" destOrd="0" presId="urn:microsoft.com/office/officeart/2005/8/layout/vList5"/>
    <dgm:cxn modelId="{CE1FBEA6-A48F-46A7-8805-1F60AEF8F6F2}" type="presParOf" srcId="{ED4A129A-97A8-43C6-90CD-CF0CBA97EF82}" destId="{A4461D3C-E9D6-4597-BDEF-65E0B521B10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CED756-1866-4749-B666-B6EA42550EC6}"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EAB9EFE7-379A-42B4-9A6A-ED470A79D26E}">
      <dgm:prSet/>
      <dgm:spPr/>
      <dgm:t>
        <a:bodyPr/>
        <a:lstStyle/>
        <a:p>
          <a:r>
            <a:rPr lang="en-IN" baseline="0"/>
            <a:t>Observations</a:t>
          </a:r>
          <a:endParaRPr lang="en-IN"/>
        </a:p>
      </dgm:t>
    </dgm:pt>
    <dgm:pt modelId="{AD022D42-036B-41BC-ADDB-746660EE52BD}" type="parTrans" cxnId="{3F694A89-9C23-4F2C-A611-9BDCCCA3ED54}">
      <dgm:prSet/>
      <dgm:spPr/>
      <dgm:t>
        <a:bodyPr/>
        <a:lstStyle/>
        <a:p>
          <a:endParaRPr lang="en-IN"/>
        </a:p>
      </dgm:t>
    </dgm:pt>
    <dgm:pt modelId="{B205B05B-FE3E-464A-AF72-10F9BAEE871D}" type="sibTrans" cxnId="{3F694A89-9C23-4F2C-A611-9BDCCCA3ED54}">
      <dgm:prSet/>
      <dgm:spPr/>
      <dgm:t>
        <a:bodyPr/>
        <a:lstStyle/>
        <a:p>
          <a:endParaRPr lang="en-IN"/>
        </a:p>
      </dgm:t>
    </dgm:pt>
    <dgm:pt modelId="{7E49B131-67ED-4916-B324-28DB4804813A}" type="pres">
      <dgm:prSet presAssocID="{00CED756-1866-4749-B666-B6EA42550EC6}" presName="Name0" presStyleCnt="0">
        <dgm:presLayoutVars>
          <dgm:dir/>
          <dgm:animLvl val="lvl"/>
          <dgm:resizeHandles val="exact"/>
        </dgm:presLayoutVars>
      </dgm:prSet>
      <dgm:spPr/>
    </dgm:pt>
    <dgm:pt modelId="{9718EC54-4858-4EF4-B0F8-72DB9D546BB3}" type="pres">
      <dgm:prSet presAssocID="{EAB9EFE7-379A-42B4-9A6A-ED470A79D26E}" presName="linNode" presStyleCnt="0"/>
      <dgm:spPr/>
    </dgm:pt>
    <dgm:pt modelId="{C61A049E-D131-417E-BC3C-500F4CAF0044}" type="pres">
      <dgm:prSet presAssocID="{EAB9EFE7-379A-42B4-9A6A-ED470A79D26E}" presName="parentText" presStyleLbl="node1" presStyleIdx="0" presStyleCnt="1">
        <dgm:presLayoutVars>
          <dgm:chMax val="1"/>
          <dgm:bulletEnabled val="1"/>
        </dgm:presLayoutVars>
      </dgm:prSet>
      <dgm:spPr/>
    </dgm:pt>
  </dgm:ptLst>
  <dgm:cxnLst>
    <dgm:cxn modelId="{A40D8028-245C-44FD-9C2A-400281F74EFC}" type="presOf" srcId="{EAB9EFE7-379A-42B4-9A6A-ED470A79D26E}" destId="{C61A049E-D131-417E-BC3C-500F4CAF0044}" srcOrd="0" destOrd="0" presId="urn:microsoft.com/office/officeart/2005/8/layout/vList5"/>
    <dgm:cxn modelId="{3F694A89-9C23-4F2C-A611-9BDCCCA3ED54}" srcId="{00CED756-1866-4749-B666-B6EA42550EC6}" destId="{EAB9EFE7-379A-42B4-9A6A-ED470A79D26E}" srcOrd="0" destOrd="0" parTransId="{AD022D42-036B-41BC-ADDB-746660EE52BD}" sibTransId="{B205B05B-FE3E-464A-AF72-10F9BAEE871D}"/>
    <dgm:cxn modelId="{31E5DFD6-4DF2-4045-B24A-789F4B52EEEA}" type="presOf" srcId="{00CED756-1866-4749-B666-B6EA42550EC6}" destId="{7E49B131-67ED-4916-B324-28DB4804813A}" srcOrd="0" destOrd="0" presId="urn:microsoft.com/office/officeart/2005/8/layout/vList5"/>
    <dgm:cxn modelId="{FC90B712-642C-4FC7-9628-F667546174E3}" type="presParOf" srcId="{7E49B131-67ED-4916-B324-28DB4804813A}" destId="{9718EC54-4858-4EF4-B0F8-72DB9D546BB3}" srcOrd="0" destOrd="0" presId="urn:microsoft.com/office/officeart/2005/8/layout/vList5"/>
    <dgm:cxn modelId="{36909862-ABD4-42E5-ABF4-80E4B048FA80}" type="presParOf" srcId="{9718EC54-4858-4EF4-B0F8-72DB9D546BB3}" destId="{C61A049E-D131-417E-BC3C-500F4CAF004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FFF08C6-D667-477B-8412-3121BEEBB769}"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B69BFBF6-D974-41DA-B205-A5263E05EF89}">
      <dgm:prSet/>
      <dgm:spPr/>
      <dgm:t>
        <a:bodyPr/>
        <a:lstStyle/>
        <a:p>
          <a:r>
            <a:rPr lang="en-US" baseline="0"/>
            <a:t>Visualizing Continuous Variables vs Sale Price</a:t>
          </a:r>
          <a:br>
            <a:rPr lang="en-US" baseline="0"/>
          </a:br>
          <a:endParaRPr lang="en-IN"/>
        </a:p>
      </dgm:t>
    </dgm:pt>
    <dgm:pt modelId="{4BEFDB27-C260-43B3-B2E2-4596F05B2B61}" type="parTrans" cxnId="{251B260F-89D7-45D3-A3E5-60AFA4FB105E}">
      <dgm:prSet/>
      <dgm:spPr/>
      <dgm:t>
        <a:bodyPr/>
        <a:lstStyle/>
        <a:p>
          <a:endParaRPr lang="en-IN"/>
        </a:p>
      </dgm:t>
    </dgm:pt>
    <dgm:pt modelId="{B26D5A17-811C-43EF-B906-F3C2BA89AF82}" type="sibTrans" cxnId="{251B260F-89D7-45D3-A3E5-60AFA4FB105E}">
      <dgm:prSet/>
      <dgm:spPr/>
      <dgm:t>
        <a:bodyPr/>
        <a:lstStyle/>
        <a:p>
          <a:endParaRPr lang="en-IN"/>
        </a:p>
      </dgm:t>
    </dgm:pt>
    <dgm:pt modelId="{97C14F90-89CD-4BC5-B4D5-D79BD7D43ECA}" type="pres">
      <dgm:prSet presAssocID="{7FFF08C6-D667-477B-8412-3121BEEBB769}" presName="Name0" presStyleCnt="0">
        <dgm:presLayoutVars>
          <dgm:dir/>
          <dgm:animLvl val="lvl"/>
          <dgm:resizeHandles val="exact"/>
        </dgm:presLayoutVars>
      </dgm:prSet>
      <dgm:spPr/>
    </dgm:pt>
    <dgm:pt modelId="{79E4C8D1-D21E-439B-984A-638AF271C12E}" type="pres">
      <dgm:prSet presAssocID="{B69BFBF6-D974-41DA-B205-A5263E05EF89}" presName="linNode" presStyleCnt="0"/>
      <dgm:spPr/>
    </dgm:pt>
    <dgm:pt modelId="{CBDD3388-A710-4F5C-BBBD-9982BCC1B5A5}" type="pres">
      <dgm:prSet presAssocID="{B69BFBF6-D974-41DA-B205-A5263E05EF89}" presName="parentText" presStyleLbl="node1" presStyleIdx="0" presStyleCnt="1">
        <dgm:presLayoutVars>
          <dgm:chMax val="1"/>
          <dgm:bulletEnabled val="1"/>
        </dgm:presLayoutVars>
      </dgm:prSet>
      <dgm:spPr/>
    </dgm:pt>
  </dgm:ptLst>
  <dgm:cxnLst>
    <dgm:cxn modelId="{251B260F-89D7-45D3-A3E5-60AFA4FB105E}" srcId="{7FFF08C6-D667-477B-8412-3121BEEBB769}" destId="{B69BFBF6-D974-41DA-B205-A5263E05EF89}" srcOrd="0" destOrd="0" parTransId="{4BEFDB27-C260-43B3-B2E2-4596F05B2B61}" sibTransId="{B26D5A17-811C-43EF-B906-F3C2BA89AF82}"/>
    <dgm:cxn modelId="{6C5014A7-7736-48F9-A6E6-918F0C0672BB}" type="presOf" srcId="{B69BFBF6-D974-41DA-B205-A5263E05EF89}" destId="{CBDD3388-A710-4F5C-BBBD-9982BCC1B5A5}" srcOrd="0" destOrd="0" presId="urn:microsoft.com/office/officeart/2005/8/layout/vList5"/>
    <dgm:cxn modelId="{BEA4C2E4-9D20-4C7E-A29C-A690A5291C20}" type="presOf" srcId="{7FFF08C6-D667-477B-8412-3121BEEBB769}" destId="{97C14F90-89CD-4BC5-B4D5-D79BD7D43ECA}" srcOrd="0" destOrd="0" presId="urn:microsoft.com/office/officeart/2005/8/layout/vList5"/>
    <dgm:cxn modelId="{2F212955-EEC4-449D-A661-52760E16881E}" type="presParOf" srcId="{97C14F90-89CD-4BC5-B4D5-D79BD7D43ECA}" destId="{79E4C8D1-D21E-439B-984A-638AF271C12E}" srcOrd="0" destOrd="0" presId="urn:microsoft.com/office/officeart/2005/8/layout/vList5"/>
    <dgm:cxn modelId="{82EC00A6-438A-4DB7-B089-8F4BD28E3834}" type="presParOf" srcId="{79E4C8D1-D21E-439B-984A-638AF271C12E}" destId="{CBDD3388-A710-4F5C-BBBD-9982BCC1B5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98D3371-1AF7-44E4-8011-BCE19989B7F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399604AD-194F-4143-B3BD-1A699D84F1FE}">
      <dgm:prSet/>
      <dgm:spPr/>
      <dgm:t>
        <a:bodyPr/>
        <a:lstStyle/>
        <a:p>
          <a:r>
            <a:rPr lang="en-IN" baseline="0"/>
            <a:t>Observations</a:t>
          </a:r>
          <a:endParaRPr lang="en-IN"/>
        </a:p>
      </dgm:t>
    </dgm:pt>
    <dgm:pt modelId="{C4B5E918-102F-42DE-B1CF-17CB3B7A186A}" type="parTrans" cxnId="{6BED77D8-9BFE-4E76-8C7B-A191F76206AC}">
      <dgm:prSet/>
      <dgm:spPr/>
      <dgm:t>
        <a:bodyPr/>
        <a:lstStyle/>
        <a:p>
          <a:endParaRPr lang="en-IN"/>
        </a:p>
      </dgm:t>
    </dgm:pt>
    <dgm:pt modelId="{8E030ABC-0889-4076-8E50-26F55493D3CE}" type="sibTrans" cxnId="{6BED77D8-9BFE-4E76-8C7B-A191F76206AC}">
      <dgm:prSet/>
      <dgm:spPr/>
      <dgm:t>
        <a:bodyPr/>
        <a:lstStyle/>
        <a:p>
          <a:endParaRPr lang="en-IN"/>
        </a:p>
      </dgm:t>
    </dgm:pt>
    <dgm:pt modelId="{DE61D5C5-49EB-4D77-B1DC-87977D37BD27}" type="pres">
      <dgm:prSet presAssocID="{698D3371-1AF7-44E4-8011-BCE19989B7F5}" presName="Name0" presStyleCnt="0">
        <dgm:presLayoutVars>
          <dgm:dir/>
          <dgm:animLvl val="lvl"/>
          <dgm:resizeHandles val="exact"/>
        </dgm:presLayoutVars>
      </dgm:prSet>
      <dgm:spPr/>
    </dgm:pt>
    <dgm:pt modelId="{C8A74170-7F79-4561-8097-9B80E73A34A1}" type="pres">
      <dgm:prSet presAssocID="{399604AD-194F-4143-B3BD-1A699D84F1FE}" presName="linNode" presStyleCnt="0"/>
      <dgm:spPr/>
    </dgm:pt>
    <dgm:pt modelId="{EF173961-D0C4-4D9D-80EE-91E3EC2C204A}" type="pres">
      <dgm:prSet presAssocID="{399604AD-194F-4143-B3BD-1A699D84F1FE}" presName="parentText" presStyleLbl="node1" presStyleIdx="0" presStyleCnt="1">
        <dgm:presLayoutVars>
          <dgm:chMax val="1"/>
          <dgm:bulletEnabled val="1"/>
        </dgm:presLayoutVars>
      </dgm:prSet>
      <dgm:spPr/>
    </dgm:pt>
  </dgm:ptLst>
  <dgm:cxnLst>
    <dgm:cxn modelId="{EE11C87B-FD2C-4DD8-96DE-BE5E086A4723}" type="presOf" srcId="{399604AD-194F-4143-B3BD-1A699D84F1FE}" destId="{EF173961-D0C4-4D9D-80EE-91E3EC2C204A}" srcOrd="0" destOrd="0" presId="urn:microsoft.com/office/officeart/2005/8/layout/vList5"/>
    <dgm:cxn modelId="{6BED77D8-9BFE-4E76-8C7B-A191F76206AC}" srcId="{698D3371-1AF7-44E4-8011-BCE19989B7F5}" destId="{399604AD-194F-4143-B3BD-1A699D84F1FE}" srcOrd="0" destOrd="0" parTransId="{C4B5E918-102F-42DE-B1CF-17CB3B7A186A}" sibTransId="{8E030ABC-0889-4076-8E50-26F55493D3CE}"/>
    <dgm:cxn modelId="{8DB049FD-CBB5-4FC0-8113-BC76A09DBE01}" type="presOf" srcId="{698D3371-1AF7-44E4-8011-BCE19989B7F5}" destId="{DE61D5C5-49EB-4D77-B1DC-87977D37BD27}" srcOrd="0" destOrd="0" presId="urn:microsoft.com/office/officeart/2005/8/layout/vList5"/>
    <dgm:cxn modelId="{1CB111C5-0A0E-4919-8EDA-1A552585FD35}" type="presParOf" srcId="{DE61D5C5-49EB-4D77-B1DC-87977D37BD27}" destId="{C8A74170-7F79-4561-8097-9B80E73A34A1}" srcOrd="0" destOrd="0" presId="urn:microsoft.com/office/officeart/2005/8/layout/vList5"/>
    <dgm:cxn modelId="{DA0B49AB-228A-4409-B838-7EEBF4CC74BA}" type="presParOf" srcId="{C8A74170-7F79-4561-8097-9B80E73A34A1}" destId="{EF173961-D0C4-4D9D-80EE-91E3EC2C204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E233D-64AA-4F7F-8C02-04308CAD2204}"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E3270E4F-349F-4FDE-86E5-157AB39EC1A3}">
      <dgm:prSet/>
      <dgm:spPr/>
      <dgm:t>
        <a:bodyPr/>
        <a:lstStyle/>
        <a:p>
          <a:r>
            <a:rPr lang="en-IN" baseline="0"/>
            <a:t>Outline</a:t>
          </a:r>
          <a:endParaRPr lang="en-IN"/>
        </a:p>
      </dgm:t>
    </dgm:pt>
    <dgm:pt modelId="{9CEED4FD-F742-471F-AD1A-006DAE9A6D61}" type="parTrans" cxnId="{43F90C25-4AD4-4B17-850C-05A705C7EF83}">
      <dgm:prSet/>
      <dgm:spPr/>
      <dgm:t>
        <a:bodyPr/>
        <a:lstStyle/>
        <a:p>
          <a:endParaRPr lang="en-IN"/>
        </a:p>
      </dgm:t>
    </dgm:pt>
    <dgm:pt modelId="{584F89DC-535F-4A04-A966-41B84CEA2680}" type="sibTrans" cxnId="{43F90C25-4AD4-4B17-850C-05A705C7EF83}">
      <dgm:prSet/>
      <dgm:spPr/>
      <dgm:t>
        <a:bodyPr/>
        <a:lstStyle/>
        <a:p>
          <a:endParaRPr lang="en-IN"/>
        </a:p>
      </dgm:t>
    </dgm:pt>
    <dgm:pt modelId="{4179F761-8BB3-4AA1-B06E-8D34B46F5CC7}" type="pres">
      <dgm:prSet presAssocID="{E38E233D-64AA-4F7F-8C02-04308CAD2204}" presName="Name0" presStyleCnt="0">
        <dgm:presLayoutVars>
          <dgm:dir/>
          <dgm:animLvl val="lvl"/>
          <dgm:resizeHandles val="exact"/>
        </dgm:presLayoutVars>
      </dgm:prSet>
      <dgm:spPr/>
    </dgm:pt>
    <dgm:pt modelId="{75203BB1-A3E7-4024-B3D6-16B1667F65ED}" type="pres">
      <dgm:prSet presAssocID="{E3270E4F-349F-4FDE-86E5-157AB39EC1A3}" presName="linNode" presStyleCnt="0"/>
      <dgm:spPr/>
    </dgm:pt>
    <dgm:pt modelId="{14D473BC-AC41-4E1C-BDF9-742F7DE7DF2E}" type="pres">
      <dgm:prSet presAssocID="{E3270E4F-349F-4FDE-86E5-157AB39EC1A3}" presName="parentText" presStyleLbl="node1" presStyleIdx="0" presStyleCnt="1">
        <dgm:presLayoutVars>
          <dgm:chMax val="1"/>
          <dgm:bulletEnabled val="1"/>
        </dgm:presLayoutVars>
      </dgm:prSet>
      <dgm:spPr/>
    </dgm:pt>
  </dgm:ptLst>
  <dgm:cxnLst>
    <dgm:cxn modelId="{43F90C25-4AD4-4B17-850C-05A705C7EF83}" srcId="{E38E233D-64AA-4F7F-8C02-04308CAD2204}" destId="{E3270E4F-349F-4FDE-86E5-157AB39EC1A3}" srcOrd="0" destOrd="0" parTransId="{9CEED4FD-F742-471F-AD1A-006DAE9A6D61}" sibTransId="{584F89DC-535F-4A04-A966-41B84CEA2680}"/>
    <dgm:cxn modelId="{46C55E80-EE5A-4950-9D00-DBDF9E1CD88D}" type="presOf" srcId="{E38E233D-64AA-4F7F-8C02-04308CAD2204}" destId="{4179F761-8BB3-4AA1-B06E-8D34B46F5CC7}" srcOrd="0" destOrd="0" presId="urn:microsoft.com/office/officeart/2005/8/layout/vList5"/>
    <dgm:cxn modelId="{0F811BCB-C910-41EA-99E6-F86C8CD2B28A}" type="presOf" srcId="{E3270E4F-349F-4FDE-86E5-157AB39EC1A3}" destId="{14D473BC-AC41-4E1C-BDF9-742F7DE7DF2E}" srcOrd="0" destOrd="0" presId="urn:microsoft.com/office/officeart/2005/8/layout/vList5"/>
    <dgm:cxn modelId="{C05085F5-6620-42B5-8361-090DB5AAEDDD}" type="presParOf" srcId="{4179F761-8BB3-4AA1-B06E-8D34B46F5CC7}" destId="{75203BB1-A3E7-4024-B3D6-16B1667F65ED}" srcOrd="0" destOrd="0" presId="urn:microsoft.com/office/officeart/2005/8/layout/vList5"/>
    <dgm:cxn modelId="{1664EDFF-1E0A-4366-A6CB-E9193AFB852C}" type="presParOf" srcId="{75203BB1-A3E7-4024-B3D6-16B1667F65ED}" destId="{14D473BC-AC41-4E1C-BDF9-742F7DE7DF2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DDA6F8D-9C58-4BC8-8A5D-A5C12D3EF496}"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888F8DD5-CC22-4642-96D5-B6755F124D06}">
      <dgm:prSet/>
      <dgm:spPr/>
      <dgm:t>
        <a:bodyPr/>
        <a:lstStyle/>
        <a:p>
          <a:r>
            <a:rPr lang="en-US" baseline="0"/>
            <a:t>Visualizing Discrete Variables vs Sale Price</a:t>
          </a:r>
          <a:br>
            <a:rPr lang="en-US" baseline="0"/>
          </a:br>
          <a:endParaRPr lang="en-IN"/>
        </a:p>
      </dgm:t>
    </dgm:pt>
    <dgm:pt modelId="{DFED6000-F33B-40A0-B7CA-DD0AF283A8CE}" type="parTrans" cxnId="{4A52607C-3E10-432C-BAF1-1265D67AFF0D}">
      <dgm:prSet/>
      <dgm:spPr/>
      <dgm:t>
        <a:bodyPr/>
        <a:lstStyle/>
        <a:p>
          <a:endParaRPr lang="en-IN"/>
        </a:p>
      </dgm:t>
    </dgm:pt>
    <dgm:pt modelId="{EFB4B429-2C99-4751-885F-9C8BA8218555}" type="sibTrans" cxnId="{4A52607C-3E10-432C-BAF1-1265D67AFF0D}">
      <dgm:prSet/>
      <dgm:spPr/>
      <dgm:t>
        <a:bodyPr/>
        <a:lstStyle/>
        <a:p>
          <a:endParaRPr lang="en-IN"/>
        </a:p>
      </dgm:t>
    </dgm:pt>
    <dgm:pt modelId="{D24A5BBF-0B31-4A4B-80B9-DB9CEB63356F}" type="pres">
      <dgm:prSet presAssocID="{1DDA6F8D-9C58-4BC8-8A5D-A5C12D3EF496}" presName="Name0" presStyleCnt="0">
        <dgm:presLayoutVars>
          <dgm:dir/>
          <dgm:animLvl val="lvl"/>
          <dgm:resizeHandles val="exact"/>
        </dgm:presLayoutVars>
      </dgm:prSet>
      <dgm:spPr/>
    </dgm:pt>
    <dgm:pt modelId="{9630ACDF-3E4F-4D6B-9C29-40AFAAABB15D}" type="pres">
      <dgm:prSet presAssocID="{888F8DD5-CC22-4642-96D5-B6755F124D06}" presName="linNode" presStyleCnt="0"/>
      <dgm:spPr/>
    </dgm:pt>
    <dgm:pt modelId="{548FC0D6-B0C7-41AD-BE19-651706A4ED14}" type="pres">
      <dgm:prSet presAssocID="{888F8DD5-CC22-4642-96D5-B6755F124D06}" presName="parentText" presStyleLbl="node1" presStyleIdx="0" presStyleCnt="1">
        <dgm:presLayoutVars>
          <dgm:chMax val="1"/>
          <dgm:bulletEnabled val="1"/>
        </dgm:presLayoutVars>
      </dgm:prSet>
      <dgm:spPr/>
    </dgm:pt>
  </dgm:ptLst>
  <dgm:cxnLst>
    <dgm:cxn modelId="{CFF8AE3B-05BF-482C-BCDD-C636FCF9B395}" type="presOf" srcId="{1DDA6F8D-9C58-4BC8-8A5D-A5C12D3EF496}" destId="{D24A5BBF-0B31-4A4B-80B9-DB9CEB63356F}" srcOrd="0" destOrd="0" presId="urn:microsoft.com/office/officeart/2005/8/layout/vList5"/>
    <dgm:cxn modelId="{4A52607C-3E10-432C-BAF1-1265D67AFF0D}" srcId="{1DDA6F8D-9C58-4BC8-8A5D-A5C12D3EF496}" destId="{888F8DD5-CC22-4642-96D5-B6755F124D06}" srcOrd="0" destOrd="0" parTransId="{DFED6000-F33B-40A0-B7CA-DD0AF283A8CE}" sibTransId="{EFB4B429-2C99-4751-885F-9C8BA8218555}"/>
    <dgm:cxn modelId="{25090294-26D8-474B-8609-81DEAED63122}" type="presOf" srcId="{888F8DD5-CC22-4642-96D5-B6755F124D06}" destId="{548FC0D6-B0C7-41AD-BE19-651706A4ED14}" srcOrd="0" destOrd="0" presId="urn:microsoft.com/office/officeart/2005/8/layout/vList5"/>
    <dgm:cxn modelId="{A792429D-5BA5-4A4C-911A-E7F89D4FBD61}" type="presParOf" srcId="{D24A5BBF-0B31-4A4B-80B9-DB9CEB63356F}" destId="{9630ACDF-3E4F-4D6B-9C29-40AFAAABB15D}" srcOrd="0" destOrd="0" presId="urn:microsoft.com/office/officeart/2005/8/layout/vList5"/>
    <dgm:cxn modelId="{0E16DCB7-A3DE-49CC-AF0D-BD8140B9C69E}" type="presParOf" srcId="{9630ACDF-3E4F-4D6B-9C29-40AFAAABB15D}" destId="{548FC0D6-B0C7-41AD-BE19-651706A4ED1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F91D111-0687-4DFA-95DB-7B54C2211B5C}"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73A2D3F0-0731-4D7D-B45D-539A56FA25E4}">
      <dgm:prSet/>
      <dgm:spPr/>
      <dgm:t>
        <a:bodyPr/>
        <a:lstStyle/>
        <a:p>
          <a:r>
            <a:rPr lang="en-IN" baseline="0"/>
            <a:t>Observations</a:t>
          </a:r>
          <a:endParaRPr lang="en-IN"/>
        </a:p>
      </dgm:t>
    </dgm:pt>
    <dgm:pt modelId="{4B679D17-61BB-48BD-94DC-ACCB4F16CCF4}" type="parTrans" cxnId="{AB004AC3-2E13-4B92-B70A-973FD7582A3E}">
      <dgm:prSet/>
      <dgm:spPr/>
      <dgm:t>
        <a:bodyPr/>
        <a:lstStyle/>
        <a:p>
          <a:endParaRPr lang="en-IN"/>
        </a:p>
      </dgm:t>
    </dgm:pt>
    <dgm:pt modelId="{3FAC4559-D00B-4228-AF1B-0D4692CAD196}" type="sibTrans" cxnId="{AB004AC3-2E13-4B92-B70A-973FD7582A3E}">
      <dgm:prSet/>
      <dgm:spPr/>
      <dgm:t>
        <a:bodyPr/>
        <a:lstStyle/>
        <a:p>
          <a:endParaRPr lang="en-IN"/>
        </a:p>
      </dgm:t>
    </dgm:pt>
    <dgm:pt modelId="{F388E491-03E8-46EB-AAA4-508A1A071BE8}" type="pres">
      <dgm:prSet presAssocID="{9F91D111-0687-4DFA-95DB-7B54C2211B5C}" presName="Name0" presStyleCnt="0">
        <dgm:presLayoutVars>
          <dgm:dir/>
          <dgm:animLvl val="lvl"/>
          <dgm:resizeHandles val="exact"/>
        </dgm:presLayoutVars>
      </dgm:prSet>
      <dgm:spPr/>
    </dgm:pt>
    <dgm:pt modelId="{E7C3F4D5-216C-4E82-A588-0C871A88A332}" type="pres">
      <dgm:prSet presAssocID="{73A2D3F0-0731-4D7D-B45D-539A56FA25E4}" presName="linNode" presStyleCnt="0"/>
      <dgm:spPr/>
    </dgm:pt>
    <dgm:pt modelId="{B1645DA0-6F28-4516-B7D7-85CEA9B940B1}" type="pres">
      <dgm:prSet presAssocID="{73A2D3F0-0731-4D7D-B45D-539A56FA25E4}" presName="parentText" presStyleLbl="node1" presStyleIdx="0" presStyleCnt="1">
        <dgm:presLayoutVars>
          <dgm:chMax val="1"/>
          <dgm:bulletEnabled val="1"/>
        </dgm:presLayoutVars>
      </dgm:prSet>
      <dgm:spPr/>
    </dgm:pt>
  </dgm:ptLst>
  <dgm:cxnLst>
    <dgm:cxn modelId="{31917B30-92F0-4F7B-9018-A2BDEFFD2A6F}" type="presOf" srcId="{9F91D111-0687-4DFA-95DB-7B54C2211B5C}" destId="{F388E491-03E8-46EB-AAA4-508A1A071BE8}" srcOrd="0" destOrd="0" presId="urn:microsoft.com/office/officeart/2005/8/layout/vList5"/>
    <dgm:cxn modelId="{4622AF7D-4E93-4170-AF24-29FEF4DBCEF5}" type="presOf" srcId="{73A2D3F0-0731-4D7D-B45D-539A56FA25E4}" destId="{B1645DA0-6F28-4516-B7D7-85CEA9B940B1}" srcOrd="0" destOrd="0" presId="urn:microsoft.com/office/officeart/2005/8/layout/vList5"/>
    <dgm:cxn modelId="{AB004AC3-2E13-4B92-B70A-973FD7582A3E}" srcId="{9F91D111-0687-4DFA-95DB-7B54C2211B5C}" destId="{73A2D3F0-0731-4D7D-B45D-539A56FA25E4}" srcOrd="0" destOrd="0" parTransId="{4B679D17-61BB-48BD-94DC-ACCB4F16CCF4}" sibTransId="{3FAC4559-D00B-4228-AF1B-0D4692CAD196}"/>
    <dgm:cxn modelId="{811CD4F3-A956-4D9B-99B6-CEF707641B62}" type="presParOf" srcId="{F388E491-03E8-46EB-AAA4-508A1A071BE8}" destId="{E7C3F4D5-216C-4E82-A588-0C871A88A332}" srcOrd="0" destOrd="0" presId="urn:microsoft.com/office/officeart/2005/8/layout/vList5"/>
    <dgm:cxn modelId="{A7BAD214-EB5E-4D2C-B11E-AE3A4C7D2336}" type="presParOf" srcId="{E7C3F4D5-216C-4E82-A588-0C871A88A332}" destId="{B1645DA0-6F28-4516-B7D7-85CEA9B940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D2EB8B9-0185-4333-8C9B-0BCB20444ABF}"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27670CCC-1585-4076-A8DB-654F7A44354F}">
      <dgm:prSet/>
      <dgm:spPr/>
      <dgm:t>
        <a:bodyPr/>
        <a:lstStyle/>
        <a:p>
          <a:r>
            <a:rPr lang="en-US" baseline="0"/>
            <a:t>Visualizing Discrete Variables vs Sale Price</a:t>
          </a:r>
          <a:br>
            <a:rPr lang="en-US" baseline="0"/>
          </a:br>
          <a:endParaRPr lang="en-IN"/>
        </a:p>
      </dgm:t>
    </dgm:pt>
    <dgm:pt modelId="{8A4EEEDC-06FB-45DD-B06C-A8724C14935D}" type="parTrans" cxnId="{313CBAD2-4B91-4E32-8E45-9CC526F831A4}">
      <dgm:prSet/>
      <dgm:spPr/>
      <dgm:t>
        <a:bodyPr/>
        <a:lstStyle/>
        <a:p>
          <a:endParaRPr lang="en-IN"/>
        </a:p>
      </dgm:t>
    </dgm:pt>
    <dgm:pt modelId="{872C1443-3186-41CD-8CE6-8EED6200546B}" type="sibTrans" cxnId="{313CBAD2-4B91-4E32-8E45-9CC526F831A4}">
      <dgm:prSet/>
      <dgm:spPr/>
      <dgm:t>
        <a:bodyPr/>
        <a:lstStyle/>
        <a:p>
          <a:endParaRPr lang="en-IN"/>
        </a:p>
      </dgm:t>
    </dgm:pt>
    <dgm:pt modelId="{88ED27DA-7770-4CE0-AB2A-5418CEC263D5}" type="pres">
      <dgm:prSet presAssocID="{9D2EB8B9-0185-4333-8C9B-0BCB20444ABF}" presName="Name0" presStyleCnt="0">
        <dgm:presLayoutVars>
          <dgm:dir/>
          <dgm:animLvl val="lvl"/>
          <dgm:resizeHandles val="exact"/>
        </dgm:presLayoutVars>
      </dgm:prSet>
      <dgm:spPr/>
    </dgm:pt>
    <dgm:pt modelId="{4B25CEF0-7063-4775-93E0-680C9001F33C}" type="pres">
      <dgm:prSet presAssocID="{27670CCC-1585-4076-A8DB-654F7A44354F}" presName="linNode" presStyleCnt="0"/>
      <dgm:spPr/>
    </dgm:pt>
    <dgm:pt modelId="{6E9816C2-1337-4F81-B12C-D4B11DE8A78F}" type="pres">
      <dgm:prSet presAssocID="{27670CCC-1585-4076-A8DB-654F7A44354F}" presName="parentText" presStyleLbl="node1" presStyleIdx="0" presStyleCnt="1">
        <dgm:presLayoutVars>
          <dgm:chMax val="1"/>
          <dgm:bulletEnabled val="1"/>
        </dgm:presLayoutVars>
      </dgm:prSet>
      <dgm:spPr/>
    </dgm:pt>
  </dgm:ptLst>
  <dgm:cxnLst>
    <dgm:cxn modelId="{389FF63B-ABB9-4307-BE92-980D512B1192}" type="presOf" srcId="{9D2EB8B9-0185-4333-8C9B-0BCB20444ABF}" destId="{88ED27DA-7770-4CE0-AB2A-5418CEC263D5}" srcOrd="0" destOrd="0" presId="urn:microsoft.com/office/officeart/2005/8/layout/vList5"/>
    <dgm:cxn modelId="{CE63F289-4553-4AED-AB12-7F5C61406A12}" type="presOf" srcId="{27670CCC-1585-4076-A8DB-654F7A44354F}" destId="{6E9816C2-1337-4F81-B12C-D4B11DE8A78F}" srcOrd="0" destOrd="0" presId="urn:microsoft.com/office/officeart/2005/8/layout/vList5"/>
    <dgm:cxn modelId="{313CBAD2-4B91-4E32-8E45-9CC526F831A4}" srcId="{9D2EB8B9-0185-4333-8C9B-0BCB20444ABF}" destId="{27670CCC-1585-4076-A8DB-654F7A44354F}" srcOrd="0" destOrd="0" parTransId="{8A4EEEDC-06FB-45DD-B06C-A8724C14935D}" sibTransId="{872C1443-3186-41CD-8CE6-8EED6200546B}"/>
    <dgm:cxn modelId="{1597E4DF-F8FD-4516-8173-A76D20D5579E}" type="presParOf" srcId="{88ED27DA-7770-4CE0-AB2A-5418CEC263D5}" destId="{4B25CEF0-7063-4775-93E0-680C9001F33C}" srcOrd="0" destOrd="0" presId="urn:microsoft.com/office/officeart/2005/8/layout/vList5"/>
    <dgm:cxn modelId="{1B55BE1A-4F34-4AAC-BF10-08DBC64DED8A}" type="presParOf" srcId="{4B25CEF0-7063-4775-93E0-680C9001F33C}" destId="{6E9816C2-1337-4F81-B12C-D4B11DE8A78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8A04F09-4655-4BFF-A89E-413B5A6F4798}"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26F61C57-B5DB-4F18-807B-FD05BC74ACB7}">
      <dgm:prSet/>
      <dgm:spPr/>
      <dgm:t>
        <a:bodyPr/>
        <a:lstStyle/>
        <a:p>
          <a:r>
            <a:rPr lang="en-IN" baseline="0"/>
            <a:t>Observations</a:t>
          </a:r>
          <a:endParaRPr lang="en-IN"/>
        </a:p>
      </dgm:t>
    </dgm:pt>
    <dgm:pt modelId="{14381970-43CB-4767-BFF2-C24FE11ABC3A}" type="parTrans" cxnId="{CFC54F68-4DE6-4B45-99C1-204AC21AD388}">
      <dgm:prSet/>
      <dgm:spPr/>
      <dgm:t>
        <a:bodyPr/>
        <a:lstStyle/>
        <a:p>
          <a:endParaRPr lang="en-IN"/>
        </a:p>
      </dgm:t>
    </dgm:pt>
    <dgm:pt modelId="{FA6EBC5A-B594-4664-B75B-8550E3298153}" type="sibTrans" cxnId="{CFC54F68-4DE6-4B45-99C1-204AC21AD388}">
      <dgm:prSet/>
      <dgm:spPr/>
      <dgm:t>
        <a:bodyPr/>
        <a:lstStyle/>
        <a:p>
          <a:endParaRPr lang="en-IN"/>
        </a:p>
      </dgm:t>
    </dgm:pt>
    <dgm:pt modelId="{A190702C-4138-4C29-9B3F-1C55D99B2353}" type="pres">
      <dgm:prSet presAssocID="{48A04F09-4655-4BFF-A89E-413B5A6F4798}" presName="Name0" presStyleCnt="0">
        <dgm:presLayoutVars>
          <dgm:dir/>
          <dgm:animLvl val="lvl"/>
          <dgm:resizeHandles val="exact"/>
        </dgm:presLayoutVars>
      </dgm:prSet>
      <dgm:spPr/>
    </dgm:pt>
    <dgm:pt modelId="{9214E46D-22EF-4811-9C35-033DE9487F2F}" type="pres">
      <dgm:prSet presAssocID="{26F61C57-B5DB-4F18-807B-FD05BC74ACB7}" presName="linNode" presStyleCnt="0"/>
      <dgm:spPr/>
    </dgm:pt>
    <dgm:pt modelId="{3E909FA0-FE3A-49A1-8047-8601926A40A4}" type="pres">
      <dgm:prSet presAssocID="{26F61C57-B5DB-4F18-807B-FD05BC74ACB7}" presName="parentText" presStyleLbl="node1" presStyleIdx="0" presStyleCnt="1">
        <dgm:presLayoutVars>
          <dgm:chMax val="1"/>
          <dgm:bulletEnabled val="1"/>
        </dgm:presLayoutVars>
      </dgm:prSet>
      <dgm:spPr/>
    </dgm:pt>
  </dgm:ptLst>
  <dgm:cxnLst>
    <dgm:cxn modelId="{6AF25F5E-BE20-48DF-A119-BB18FB7914F4}" type="presOf" srcId="{48A04F09-4655-4BFF-A89E-413B5A6F4798}" destId="{A190702C-4138-4C29-9B3F-1C55D99B2353}" srcOrd="0" destOrd="0" presId="urn:microsoft.com/office/officeart/2005/8/layout/vList5"/>
    <dgm:cxn modelId="{CFC54F68-4DE6-4B45-99C1-204AC21AD388}" srcId="{48A04F09-4655-4BFF-A89E-413B5A6F4798}" destId="{26F61C57-B5DB-4F18-807B-FD05BC74ACB7}" srcOrd="0" destOrd="0" parTransId="{14381970-43CB-4767-BFF2-C24FE11ABC3A}" sibTransId="{FA6EBC5A-B594-4664-B75B-8550E3298153}"/>
    <dgm:cxn modelId="{876AC0F2-D28B-467D-BBC1-49B0ADA8D8EF}" type="presOf" srcId="{26F61C57-B5DB-4F18-807B-FD05BC74ACB7}" destId="{3E909FA0-FE3A-49A1-8047-8601926A40A4}" srcOrd="0" destOrd="0" presId="urn:microsoft.com/office/officeart/2005/8/layout/vList5"/>
    <dgm:cxn modelId="{40B4BFB7-F0DB-47D0-95F8-EB4F8A40E082}" type="presParOf" srcId="{A190702C-4138-4C29-9B3F-1C55D99B2353}" destId="{9214E46D-22EF-4811-9C35-033DE9487F2F}" srcOrd="0" destOrd="0" presId="urn:microsoft.com/office/officeart/2005/8/layout/vList5"/>
    <dgm:cxn modelId="{CCFB0DD2-650D-4B47-BE55-2E37489EF9CF}" type="presParOf" srcId="{9214E46D-22EF-4811-9C35-033DE9487F2F}" destId="{3E909FA0-FE3A-49A1-8047-8601926A40A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504E18C-D865-4BC8-B86C-6D60FBA240A4}"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8D1E7ABE-F754-4F02-BEA5-8C22B77E1F7C}">
      <dgm:prSet/>
      <dgm:spPr/>
      <dgm:t>
        <a:bodyPr/>
        <a:lstStyle/>
        <a:p>
          <a:r>
            <a:rPr lang="en-US" baseline="0"/>
            <a:t>Visualizing Discrete Variables vs Sale Price</a:t>
          </a:r>
          <a:br>
            <a:rPr lang="en-US" baseline="0"/>
          </a:br>
          <a:endParaRPr lang="en-IN"/>
        </a:p>
      </dgm:t>
    </dgm:pt>
    <dgm:pt modelId="{46209B73-6679-4C45-AFE0-CB1AEEC7DB07}" type="parTrans" cxnId="{73AD2A02-7E96-4133-AE25-2CC9DB951B66}">
      <dgm:prSet/>
      <dgm:spPr/>
      <dgm:t>
        <a:bodyPr/>
        <a:lstStyle/>
        <a:p>
          <a:endParaRPr lang="en-IN"/>
        </a:p>
      </dgm:t>
    </dgm:pt>
    <dgm:pt modelId="{6E1E64B3-7C7F-4C12-8167-D39F85F747D1}" type="sibTrans" cxnId="{73AD2A02-7E96-4133-AE25-2CC9DB951B66}">
      <dgm:prSet/>
      <dgm:spPr/>
      <dgm:t>
        <a:bodyPr/>
        <a:lstStyle/>
        <a:p>
          <a:endParaRPr lang="en-IN"/>
        </a:p>
      </dgm:t>
    </dgm:pt>
    <dgm:pt modelId="{8D3947DF-CD8A-44A0-9BE4-166E80F97B8D}" type="pres">
      <dgm:prSet presAssocID="{E504E18C-D865-4BC8-B86C-6D60FBA240A4}" presName="Name0" presStyleCnt="0">
        <dgm:presLayoutVars>
          <dgm:dir/>
          <dgm:animLvl val="lvl"/>
          <dgm:resizeHandles val="exact"/>
        </dgm:presLayoutVars>
      </dgm:prSet>
      <dgm:spPr/>
    </dgm:pt>
    <dgm:pt modelId="{BB90D3FB-C8B6-4747-810D-EA004B4B3913}" type="pres">
      <dgm:prSet presAssocID="{8D1E7ABE-F754-4F02-BEA5-8C22B77E1F7C}" presName="linNode" presStyleCnt="0"/>
      <dgm:spPr/>
    </dgm:pt>
    <dgm:pt modelId="{D6EB9482-8FC5-416B-9494-064E1F648C26}" type="pres">
      <dgm:prSet presAssocID="{8D1E7ABE-F754-4F02-BEA5-8C22B77E1F7C}" presName="parentText" presStyleLbl="node1" presStyleIdx="0" presStyleCnt="1">
        <dgm:presLayoutVars>
          <dgm:chMax val="1"/>
          <dgm:bulletEnabled val="1"/>
        </dgm:presLayoutVars>
      </dgm:prSet>
      <dgm:spPr/>
    </dgm:pt>
  </dgm:ptLst>
  <dgm:cxnLst>
    <dgm:cxn modelId="{73AD2A02-7E96-4133-AE25-2CC9DB951B66}" srcId="{E504E18C-D865-4BC8-B86C-6D60FBA240A4}" destId="{8D1E7ABE-F754-4F02-BEA5-8C22B77E1F7C}" srcOrd="0" destOrd="0" parTransId="{46209B73-6679-4C45-AFE0-CB1AEEC7DB07}" sibTransId="{6E1E64B3-7C7F-4C12-8167-D39F85F747D1}"/>
    <dgm:cxn modelId="{521F8102-8B2F-4546-ACEB-269AFDE062D6}" type="presOf" srcId="{E504E18C-D865-4BC8-B86C-6D60FBA240A4}" destId="{8D3947DF-CD8A-44A0-9BE4-166E80F97B8D}" srcOrd="0" destOrd="0" presId="urn:microsoft.com/office/officeart/2005/8/layout/vList5"/>
    <dgm:cxn modelId="{A01A6B30-9004-4A10-8487-934F84829739}" type="presOf" srcId="{8D1E7ABE-F754-4F02-BEA5-8C22B77E1F7C}" destId="{D6EB9482-8FC5-416B-9494-064E1F648C26}" srcOrd="0" destOrd="0" presId="urn:microsoft.com/office/officeart/2005/8/layout/vList5"/>
    <dgm:cxn modelId="{458349C1-6300-4035-93DF-F091A36BA11F}" type="presParOf" srcId="{8D3947DF-CD8A-44A0-9BE4-166E80F97B8D}" destId="{BB90D3FB-C8B6-4747-810D-EA004B4B3913}" srcOrd="0" destOrd="0" presId="urn:microsoft.com/office/officeart/2005/8/layout/vList5"/>
    <dgm:cxn modelId="{28130C19-742D-4512-B9AB-28158B0D396E}" type="presParOf" srcId="{BB90D3FB-C8B6-4747-810D-EA004B4B3913}" destId="{D6EB9482-8FC5-416B-9494-064E1F648C2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7D0C838-FD7B-42EB-9C1B-312C7A94BB7E}"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D14EBD4E-1E23-452D-943B-92FE3BC30D0F}">
      <dgm:prSet/>
      <dgm:spPr/>
      <dgm:t>
        <a:bodyPr/>
        <a:lstStyle/>
        <a:p>
          <a:r>
            <a:rPr lang="en-IN" baseline="0"/>
            <a:t>Observations</a:t>
          </a:r>
          <a:endParaRPr lang="en-IN"/>
        </a:p>
      </dgm:t>
    </dgm:pt>
    <dgm:pt modelId="{1A49B99E-0C60-40FF-B7EA-12ADF56A492F}" type="parTrans" cxnId="{A43BEC49-617B-4CC3-A899-0E7E6C405491}">
      <dgm:prSet/>
      <dgm:spPr/>
      <dgm:t>
        <a:bodyPr/>
        <a:lstStyle/>
        <a:p>
          <a:endParaRPr lang="en-IN"/>
        </a:p>
      </dgm:t>
    </dgm:pt>
    <dgm:pt modelId="{FAADBF69-86A3-4F97-962A-13906D810995}" type="sibTrans" cxnId="{A43BEC49-617B-4CC3-A899-0E7E6C405491}">
      <dgm:prSet/>
      <dgm:spPr/>
      <dgm:t>
        <a:bodyPr/>
        <a:lstStyle/>
        <a:p>
          <a:endParaRPr lang="en-IN"/>
        </a:p>
      </dgm:t>
    </dgm:pt>
    <dgm:pt modelId="{14FFB540-7EAE-4DB8-9142-C4011550B3C5}" type="pres">
      <dgm:prSet presAssocID="{07D0C838-FD7B-42EB-9C1B-312C7A94BB7E}" presName="Name0" presStyleCnt="0">
        <dgm:presLayoutVars>
          <dgm:dir/>
          <dgm:animLvl val="lvl"/>
          <dgm:resizeHandles val="exact"/>
        </dgm:presLayoutVars>
      </dgm:prSet>
      <dgm:spPr/>
    </dgm:pt>
    <dgm:pt modelId="{07E7E14C-43BA-41B7-8D18-8F3860D2C253}" type="pres">
      <dgm:prSet presAssocID="{D14EBD4E-1E23-452D-943B-92FE3BC30D0F}" presName="linNode" presStyleCnt="0"/>
      <dgm:spPr/>
    </dgm:pt>
    <dgm:pt modelId="{5BCF4221-3049-4B07-BEE2-1CD7BB827120}" type="pres">
      <dgm:prSet presAssocID="{D14EBD4E-1E23-452D-943B-92FE3BC30D0F}" presName="parentText" presStyleLbl="node1" presStyleIdx="0" presStyleCnt="1">
        <dgm:presLayoutVars>
          <dgm:chMax val="1"/>
          <dgm:bulletEnabled val="1"/>
        </dgm:presLayoutVars>
      </dgm:prSet>
      <dgm:spPr/>
    </dgm:pt>
  </dgm:ptLst>
  <dgm:cxnLst>
    <dgm:cxn modelId="{8D1BE136-8C1C-49B6-92B6-A74B89478E80}" type="presOf" srcId="{07D0C838-FD7B-42EB-9C1B-312C7A94BB7E}" destId="{14FFB540-7EAE-4DB8-9142-C4011550B3C5}" srcOrd="0" destOrd="0" presId="urn:microsoft.com/office/officeart/2005/8/layout/vList5"/>
    <dgm:cxn modelId="{A43BEC49-617B-4CC3-A899-0E7E6C405491}" srcId="{07D0C838-FD7B-42EB-9C1B-312C7A94BB7E}" destId="{D14EBD4E-1E23-452D-943B-92FE3BC30D0F}" srcOrd="0" destOrd="0" parTransId="{1A49B99E-0C60-40FF-B7EA-12ADF56A492F}" sibTransId="{FAADBF69-86A3-4F97-962A-13906D810995}"/>
    <dgm:cxn modelId="{FB51FBBB-D9B4-4BD1-B09F-1EC7B7338F5B}" type="presOf" srcId="{D14EBD4E-1E23-452D-943B-92FE3BC30D0F}" destId="{5BCF4221-3049-4B07-BEE2-1CD7BB827120}" srcOrd="0" destOrd="0" presId="urn:microsoft.com/office/officeart/2005/8/layout/vList5"/>
    <dgm:cxn modelId="{3D061842-5009-4286-BB27-EA433FBABC67}" type="presParOf" srcId="{14FFB540-7EAE-4DB8-9142-C4011550B3C5}" destId="{07E7E14C-43BA-41B7-8D18-8F3860D2C253}" srcOrd="0" destOrd="0" presId="urn:microsoft.com/office/officeart/2005/8/layout/vList5"/>
    <dgm:cxn modelId="{F3B2B2ED-F5EE-4367-9EC6-D4EC003B2D4A}" type="presParOf" srcId="{07E7E14C-43BA-41B7-8D18-8F3860D2C253}" destId="{5BCF4221-3049-4B07-BEE2-1CD7BB827120}"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D70D21F-A094-4C02-B595-082D10744B24}"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A3805726-E172-4E7B-8267-54DF29E96E9A}">
      <dgm:prSet/>
      <dgm:spPr/>
      <dgm:t>
        <a:bodyPr/>
        <a:lstStyle/>
        <a:p>
          <a:r>
            <a:rPr lang="en-IN" dirty="0"/>
            <a:t>Observations</a:t>
          </a:r>
        </a:p>
      </dgm:t>
    </dgm:pt>
    <dgm:pt modelId="{3010CF66-0FCB-4AB3-B035-3907043A2017}" type="parTrans" cxnId="{745FDC0E-5B81-47CA-8EFD-D66B02805524}">
      <dgm:prSet/>
      <dgm:spPr/>
      <dgm:t>
        <a:bodyPr/>
        <a:lstStyle/>
        <a:p>
          <a:endParaRPr lang="en-IN"/>
        </a:p>
      </dgm:t>
    </dgm:pt>
    <dgm:pt modelId="{AA8B6A06-7CC4-4882-92ED-34F78406A296}" type="sibTrans" cxnId="{745FDC0E-5B81-47CA-8EFD-D66B02805524}">
      <dgm:prSet/>
      <dgm:spPr/>
      <dgm:t>
        <a:bodyPr/>
        <a:lstStyle/>
        <a:p>
          <a:endParaRPr lang="en-IN"/>
        </a:p>
      </dgm:t>
    </dgm:pt>
    <dgm:pt modelId="{45CC8853-11C7-4605-B668-E629EB484808}" type="pres">
      <dgm:prSet presAssocID="{4D70D21F-A094-4C02-B595-082D10744B24}" presName="Name0" presStyleCnt="0">
        <dgm:presLayoutVars>
          <dgm:dir/>
          <dgm:animLvl val="lvl"/>
          <dgm:resizeHandles val="exact"/>
        </dgm:presLayoutVars>
      </dgm:prSet>
      <dgm:spPr/>
    </dgm:pt>
    <dgm:pt modelId="{B27C985E-1D1B-4B6E-A7BD-5256F0E54E6F}" type="pres">
      <dgm:prSet presAssocID="{A3805726-E172-4E7B-8267-54DF29E96E9A}" presName="linNode" presStyleCnt="0"/>
      <dgm:spPr/>
    </dgm:pt>
    <dgm:pt modelId="{26DA3408-2AED-432E-8086-EF27BAE810DA}" type="pres">
      <dgm:prSet presAssocID="{A3805726-E172-4E7B-8267-54DF29E96E9A}" presName="parentText" presStyleLbl="node1" presStyleIdx="0" presStyleCnt="1">
        <dgm:presLayoutVars>
          <dgm:chMax val="1"/>
          <dgm:bulletEnabled val="1"/>
        </dgm:presLayoutVars>
      </dgm:prSet>
      <dgm:spPr/>
    </dgm:pt>
  </dgm:ptLst>
  <dgm:cxnLst>
    <dgm:cxn modelId="{745FDC0E-5B81-47CA-8EFD-D66B02805524}" srcId="{4D70D21F-A094-4C02-B595-082D10744B24}" destId="{A3805726-E172-4E7B-8267-54DF29E96E9A}" srcOrd="0" destOrd="0" parTransId="{3010CF66-0FCB-4AB3-B035-3907043A2017}" sibTransId="{AA8B6A06-7CC4-4882-92ED-34F78406A296}"/>
    <dgm:cxn modelId="{4F35D42A-2D69-4EDF-8690-AC6EC74AD26E}" type="presOf" srcId="{4D70D21F-A094-4C02-B595-082D10744B24}" destId="{45CC8853-11C7-4605-B668-E629EB484808}" srcOrd="0" destOrd="0" presId="urn:microsoft.com/office/officeart/2005/8/layout/vList5"/>
    <dgm:cxn modelId="{2C03F4C9-7835-476F-93DC-7A2674EEBB3D}" type="presOf" srcId="{A3805726-E172-4E7B-8267-54DF29E96E9A}" destId="{26DA3408-2AED-432E-8086-EF27BAE810DA}" srcOrd="0" destOrd="0" presId="urn:microsoft.com/office/officeart/2005/8/layout/vList5"/>
    <dgm:cxn modelId="{7766F23A-4ED2-4F81-A63E-9B3682605F72}" type="presParOf" srcId="{45CC8853-11C7-4605-B668-E629EB484808}" destId="{B27C985E-1D1B-4B6E-A7BD-5256F0E54E6F}" srcOrd="0" destOrd="0" presId="urn:microsoft.com/office/officeart/2005/8/layout/vList5"/>
    <dgm:cxn modelId="{15FF16F1-B24C-4E37-8935-48CBA6F3186B}" type="presParOf" srcId="{B27C985E-1D1B-4B6E-A7BD-5256F0E54E6F}" destId="{26DA3408-2AED-432E-8086-EF27BAE810D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B4DCBF2-B3E2-4A90-AD83-8D87CA1C0C2A}"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7D671455-0147-40A5-84F1-662A79BCFC8B}">
      <dgm:prSet/>
      <dgm:spPr/>
      <dgm:t>
        <a:bodyPr/>
        <a:lstStyle/>
        <a:p>
          <a:r>
            <a:rPr lang="en-IN"/>
            <a:t>Observations</a:t>
          </a:r>
        </a:p>
      </dgm:t>
    </dgm:pt>
    <dgm:pt modelId="{31051C08-FA6F-42B2-BF20-0DB62B1F926F}" type="parTrans" cxnId="{4C3D77E8-F95A-485D-A637-AEFF734A803D}">
      <dgm:prSet/>
      <dgm:spPr/>
      <dgm:t>
        <a:bodyPr/>
        <a:lstStyle/>
        <a:p>
          <a:endParaRPr lang="en-IN"/>
        </a:p>
      </dgm:t>
    </dgm:pt>
    <dgm:pt modelId="{551BF61B-5031-4176-82C6-6F13AFED86E2}" type="sibTrans" cxnId="{4C3D77E8-F95A-485D-A637-AEFF734A803D}">
      <dgm:prSet/>
      <dgm:spPr/>
      <dgm:t>
        <a:bodyPr/>
        <a:lstStyle/>
        <a:p>
          <a:endParaRPr lang="en-IN"/>
        </a:p>
      </dgm:t>
    </dgm:pt>
    <dgm:pt modelId="{836D578E-F5F4-4FE4-B976-61156A1BB696}" type="pres">
      <dgm:prSet presAssocID="{5B4DCBF2-B3E2-4A90-AD83-8D87CA1C0C2A}" presName="Name0" presStyleCnt="0">
        <dgm:presLayoutVars>
          <dgm:dir/>
          <dgm:animLvl val="lvl"/>
          <dgm:resizeHandles val="exact"/>
        </dgm:presLayoutVars>
      </dgm:prSet>
      <dgm:spPr/>
    </dgm:pt>
    <dgm:pt modelId="{DE9A2D51-3FF1-4EC7-8AE3-361F3EE472F5}" type="pres">
      <dgm:prSet presAssocID="{7D671455-0147-40A5-84F1-662A79BCFC8B}" presName="linNode" presStyleCnt="0"/>
      <dgm:spPr/>
    </dgm:pt>
    <dgm:pt modelId="{565D2BC4-F3BB-4B76-BF2B-700E0B0BCDD5}" type="pres">
      <dgm:prSet presAssocID="{7D671455-0147-40A5-84F1-662A79BCFC8B}" presName="parentText" presStyleLbl="node1" presStyleIdx="0" presStyleCnt="1">
        <dgm:presLayoutVars>
          <dgm:chMax val="1"/>
          <dgm:bulletEnabled val="1"/>
        </dgm:presLayoutVars>
      </dgm:prSet>
      <dgm:spPr/>
    </dgm:pt>
  </dgm:ptLst>
  <dgm:cxnLst>
    <dgm:cxn modelId="{E9288428-57F0-4BC1-8E9F-EACC41E89435}" type="presOf" srcId="{5B4DCBF2-B3E2-4A90-AD83-8D87CA1C0C2A}" destId="{836D578E-F5F4-4FE4-B976-61156A1BB696}" srcOrd="0" destOrd="0" presId="urn:microsoft.com/office/officeart/2005/8/layout/vList5"/>
    <dgm:cxn modelId="{BF068386-DB7E-465B-BFDE-4D4B6D691BC7}" type="presOf" srcId="{7D671455-0147-40A5-84F1-662A79BCFC8B}" destId="{565D2BC4-F3BB-4B76-BF2B-700E0B0BCDD5}" srcOrd="0" destOrd="0" presId="urn:microsoft.com/office/officeart/2005/8/layout/vList5"/>
    <dgm:cxn modelId="{4C3D77E8-F95A-485D-A637-AEFF734A803D}" srcId="{5B4DCBF2-B3E2-4A90-AD83-8D87CA1C0C2A}" destId="{7D671455-0147-40A5-84F1-662A79BCFC8B}" srcOrd="0" destOrd="0" parTransId="{31051C08-FA6F-42B2-BF20-0DB62B1F926F}" sibTransId="{551BF61B-5031-4176-82C6-6F13AFED86E2}"/>
    <dgm:cxn modelId="{F215C80C-D16B-4AA2-9365-E95E40A742AA}" type="presParOf" srcId="{836D578E-F5F4-4FE4-B976-61156A1BB696}" destId="{DE9A2D51-3FF1-4EC7-8AE3-361F3EE472F5}" srcOrd="0" destOrd="0" presId="urn:microsoft.com/office/officeart/2005/8/layout/vList5"/>
    <dgm:cxn modelId="{95F8E5AA-314B-460F-A89C-274E8F2C66D3}" type="presParOf" srcId="{DE9A2D51-3FF1-4EC7-8AE3-361F3EE472F5}" destId="{565D2BC4-F3BB-4B76-BF2B-700E0B0BCDD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AAF8C32-89A4-4F6F-9A1B-67BECCBC3FB4}"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FB1E719F-CD01-4560-A486-1CEEE0174F65}">
      <dgm:prSet/>
      <dgm:spPr/>
      <dgm:t>
        <a:bodyPr/>
        <a:lstStyle/>
        <a:p>
          <a:r>
            <a:rPr lang="en-IN" baseline="0"/>
            <a:t>Observations</a:t>
          </a:r>
          <a:endParaRPr lang="en-IN"/>
        </a:p>
      </dgm:t>
    </dgm:pt>
    <dgm:pt modelId="{01BD4CF5-0F94-4436-800B-F39EC531E2CC}" type="parTrans" cxnId="{7134D76E-51BF-4E2A-944F-3AEBCFDF8FF3}">
      <dgm:prSet/>
      <dgm:spPr/>
      <dgm:t>
        <a:bodyPr/>
        <a:lstStyle/>
        <a:p>
          <a:endParaRPr lang="en-IN"/>
        </a:p>
      </dgm:t>
    </dgm:pt>
    <dgm:pt modelId="{8A637420-0BD3-47AD-A76D-21ADEF3DCD79}" type="sibTrans" cxnId="{7134D76E-51BF-4E2A-944F-3AEBCFDF8FF3}">
      <dgm:prSet/>
      <dgm:spPr/>
      <dgm:t>
        <a:bodyPr/>
        <a:lstStyle/>
        <a:p>
          <a:endParaRPr lang="en-IN"/>
        </a:p>
      </dgm:t>
    </dgm:pt>
    <dgm:pt modelId="{174A5A49-4EA8-4954-BE92-5E22F57D088C}" type="pres">
      <dgm:prSet presAssocID="{DAAF8C32-89A4-4F6F-9A1B-67BECCBC3FB4}" presName="Name0" presStyleCnt="0">
        <dgm:presLayoutVars>
          <dgm:dir/>
          <dgm:animLvl val="lvl"/>
          <dgm:resizeHandles val="exact"/>
        </dgm:presLayoutVars>
      </dgm:prSet>
      <dgm:spPr/>
    </dgm:pt>
    <dgm:pt modelId="{DAEB1FB3-3CC5-4682-984B-B004BEDE787E}" type="pres">
      <dgm:prSet presAssocID="{FB1E719F-CD01-4560-A486-1CEEE0174F65}" presName="linNode" presStyleCnt="0"/>
      <dgm:spPr/>
    </dgm:pt>
    <dgm:pt modelId="{9B15B3C8-2759-43FF-9BD1-61D78722D3BE}" type="pres">
      <dgm:prSet presAssocID="{FB1E719F-CD01-4560-A486-1CEEE0174F65}" presName="parentText" presStyleLbl="node1" presStyleIdx="0" presStyleCnt="1">
        <dgm:presLayoutVars>
          <dgm:chMax val="1"/>
          <dgm:bulletEnabled val="1"/>
        </dgm:presLayoutVars>
      </dgm:prSet>
      <dgm:spPr/>
    </dgm:pt>
  </dgm:ptLst>
  <dgm:cxnLst>
    <dgm:cxn modelId="{F5461A0D-362D-43A9-BE5B-68080633AD08}" type="presOf" srcId="{FB1E719F-CD01-4560-A486-1CEEE0174F65}" destId="{9B15B3C8-2759-43FF-9BD1-61D78722D3BE}" srcOrd="0" destOrd="0" presId="urn:microsoft.com/office/officeart/2005/8/layout/vList5"/>
    <dgm:cxn modelId="{7134D76E-51BF-4E2A-944F-3AEBCFDF8FF3}" srcId="{DAAF8C32-89A4-4F6F-9A1B-67BECCBC3FB4}" destId="{FB1E719F-CD01-4560-A486-1CEEE0174F65}" srcOrd="0" destOrd="0" parTransId="{01BD4CF5-0F94-4436-800B-F39EC531E2CC}" sibTransId="{8A637420-0BD3-47AD-A76D-21ADEF3DCD79}"/>
    <dgm:cxn modelId="{00583153-1399-4AB3-BA9D-C3EA1499EDC9}" type="presOf" srcId="{DAAF8C32-89A4-4F6F-9A1B-67BECCBC3FB4}" destId="{174A5A49-4EA8-4954-BE92-5E22F57D088C}" srcOrd="0" destOrd="0" presId="urn:microsoft.com/office/officeart/2005/8/layout/vList5"/>
    <dgm:cxn modelId="{C0691693-5A46-442B-8508-A41402245BDB}" type="presParOf" srcId="{174A5A49-4EA8-4954-BE92-5E22F57D088C}" destId="{DAEB1FB3-3CC5-4682-984B-B004BEDE787E}" srcOrd="0" destOrd="0" presId="urn:microsoft.com/office/officeart/2005/8/layout/vList5"/>
    <dgm:cxn modelId="{CDF3BFA4-ACEA-4F87-BC7B-EAEE773E4CAB}" type="presParOf" srcId="{DAEB1FB3-3CC5-4682-984B-B004BEDE787E}" destId="{9B15B3C8-2759-43FF-9BD1-61D78722D3B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53A32ED-39CD-49F1-8A8E-D4828D81E8C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1879A5AC-01CD-401C-BC2A-5F737B4BA00A}">
      <dgm:prSet/>
      <dgm:spPr/>
      <dgm:t>
        <a:bodyPr/>
        <a:lstStyle/>
        <a:p>
          <a:r>
            <a:rPr lang="en-IN" baseline="0"/>
            <a:t>Observations</a:t>
          </a:r>
          <a:endParaRPr lang="en-IN"/>
        </a:p>
      </dgm:t>
    </dgm:pt>
    <dgm:pt modelId="{514A30CB-08B6-4ACA-A230-3F83370AAD8C}" type="parTrans" cxnId="{DA3C66D4-A1E0-48B0-A5D7-8208546C0919}">
      <dgm:prSet/>
      <dgm:spPr/>
      <dgm:t>
        <a:bodyPr/>
        <a:lstStyle/>
        <a:p>
          <a:endParaRPr lang="en-IN"/>
        </a:p>
      </dgm:t>
    </dgm:pt>
    <dgm:pt modelId="{6B5FC5CC-BF97-4974-89B9-7EF3B62F3911}" type="sibTrans" cxnId="{DA3C66D4-A1E0-48B0-A5D7-8208546C0919}">
      <dgm:prSet/>
      <dgm:spPr/>
      <dgm:t>
        <a:bodyPr/>
        <a:lstStyle/>
        <a:p>
          <a:endParaRPr lang="en-IN"/>
        </a:p>
      </dgm:t>
    </dgm:pt>
    <dgm:pt modelId="{C7441EF9-B54A-44E1-B210-76A741E868CB}" type="pres">
      <dgm:prSet presAssocID="{853A32ED-39CD-49F1-8A8E-D4828D81E8C5}" presName="Name0" presStyleCnt="0">
        <dgm:presLayoutVars>
          <dgm:dir/>
          <dgm:animLvl val="lvl"/>
          <dgm:resizeHandles val="exact"/>
        </dgm:presLayoutVars>
      </dgm:prSet>
      <dgm:spPr/>
    </dgm:pt>
    <dgm:pt modelId="{DE428CC7-76D3-46B2-A51A-1840EA3DB8B9}" type="pres">
      <dgm:prSet presAssocID="{1879A5AC-01CD-401C-BC2A-5F737B4BA00A}" presName="linNode" presStyleCnt="0"/>
      <dgm:spPr/>
    </dgm:pt>
    <dgm:pt modelId="{D318F0CC-7650-4612-B259-4CC033CDB8CC}" type="pres">
      <dgm:prSet presAssocID="{1879A5AC-01CD-401C-BC2A-5F737B4BA00A}" presName="parentText" presStyleLbl="node1" presStyleIdx="0" presStyleCnt="1">
        <dgm:presLayoutVars>
          <dgm:chMax val="1"/>
          <dgm:bulletEnabled val="1"/>
        </dgm:presLayoutVars>
      </dgm:prSet>
      <dgm:spPr/>
    </dgm:pt>
  </dgm:ptLst>
  <dgm:cxnLst>
    <dgm:cxn modelId="{65054B5D-3FA6-48C3-82B0-9F9FA6198418}" type="presOf" srcId="{1879A5AC-01CD-401C-BC2A-5F737B4BA00A}" destId="{D318F0CC-7650-4612-B259-4CC033CDB8CC}" srcOrd="0" destOrd="0" presId="urn:microsoft.com/office/officeart/2005/8/layout/vList5"/>
    <dgm:cxn modelId="{A87623A6-52CB-4012-8B09-E0CB0A3DEB25}" type="presOf" srcId="{853A32ED-39CD-49F1-8A8E-D4828D81E8C5}" destId="{C7441EF9-B54A-44E1-B210-76A741E868CB}" srcOrd="0" destOrd="0" presId="urn:microsoft.com/office/officeart/2005/8/layout/vList5"/>
    <dgm:cxn modelId="{DA3C66D4-A1E0-48B0-A5D7-8208546C0919}" srcId="{853A32ED-39CD-49F1-8A8E-D4828D81E8C5}" destId="{1879A5AC-01CD-401C-BC2A-5F737B4BA00A}" srcOrd="0" destOrd="0" parTransId="{514A30CB-08B6-4ACA-A230-3F83370AAD8C}" sibTransId="{6B5FC5CC-BF97-4974-89B9-7EF3B62F3911}"/>
    <dgm:cxn modelId="{2ED69AD4-62E1-4909-894D-C6B2871A59A8}" type="presParOf" srcId="{C7441EF9-B54A-44E1-B210-76A741E868CB}" destId="{DE428CC7-76D3-46B2-A51A-1840EA3DB8B9}" srcOrd="0" destOrd="0" presId="urn:microsoft.com/office/officeart/2005/8/layout/vList5"/>
    <dgm:cxn modelId="{550775C4-4F7B-4916-B7A0-5E17F71B813C}" type="presParOf" srcId="{DE428CC7-76D3-46B2-A51A-1840EA3DB8B9}" destId="{D318F0CC-7650-4612-B259-4CC033CDB8C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DC0DB5-C5B8-4C75-B4E7-EFB210EF58D6}" type="doc">
      <dgm:prSet loTypeId="urn:microsoft.com/office/officeart/2005/8/layout/vList5" loCatId="list" qsTypeId="urn:microsoft.com/office/officeart/2005/8/quickstyle/simple5" qsCatId="simple" csTypeId="urn:microsoft.com/office/officeart/2005/8/colors/accent1_2" csCatId="accent1"/>
      <dgm:spPr/>
      <dgm:t>
        <a:bodyPr/>
        <a:lstStyle/>
        <a:p>
          <a:endParaRPr lang="en-IN"/>
        </a:p>
      </dgm:t>
    </dgm:pt>
    <dgm:pt modelId="{D583B45A-C2B3-4B13-B194-B9AD2EBC984D}">
      <dgm:prSet/>
      <dgm:spPr/>
      <dgm:t>
        <a:bodyPr/>
        <a:lstStyle/>
        <a:p>
          <a:r>
            <a:rPr lang="en-IN" b="1" baseline="0" dirty="0"/>
            <a:t>Introduction</a:t>
          </a:r>
          <a:br>
            <a:rPr lang="en-IN" baseline="0" dirty="0"/>
          </a:br>
          <a:endParaRPr lang="en-IN" dirty="0"/>
        </a:p>
      </dgm:t>
    </dgm:pt>
    <dgm:pt modelId="{CEF91E28-DD7C-4395-98C7-4F7C7A96DAE4}" type="parTrans" cxnId="{BA3D8923-8052-4987-A2DB-3621678D4926}">
      <dgm:prSet/>
      <dgm:spPr/>
      <dgm:t>
        <a:bodyPr/>
        <a:lstStyle/>
        <a:p>
          <a:endParaRPr lang="en-IN"/>
        </a:p>
      </dgm:t>
    </dgm:pt>
    <dgm:pt modelId="{A8D5EFA6-92AC-4A15-964C-7CAC7E939D42}" type="sibTrans" cxnId="{BA3D8923-8052-4987-A2DB-3621678D4926}">
      <dgm:prSet/>
      <dgm:spPr/>
      <dgm:t>
        <a:bodyPr/>
        <a:lstStyle/>
        <a:p>
          <a:endParaRPr lang="en-IN"/>
        </a:p>
      </dgm:t>
    </dgm:pt>
    <dgm:pt modelId="{C5CDB228-E140-4460-AB0B-7585BC464F96}" type="pres">
      <dgm:prSet presAssocID="{13DC0DB5-C5B8-4C75-B4E7-EFB210EF58D6}" presName="Name0" presStyleCnt="0">
        <dgm:presLayoutVars>
          <dgm:dir/>
          <dgm:animLvl val="lvl"/>
          <dgm:resizeHandles val="exact"/>
        </dgm:presLayoutVars>
      </dgm:prSet>
      <dgm:spPr/>
    </dgm:pt>
    <dgm:pt modelId="{94622941-FBF4-4C37-B665-4C11BD6BD779}" type="pres">
      <dgm:prSet presAssocID="{D583B45A-C2B3-4B13-B194-B9AD2EBC984D}" presName="linNode" presStyleCnt="0"/>
      <dgm:spPr/>
    </dgm:pt>
    <dgm:pt modelId="{C35DA5EE-8F28-4DA1-8264-5A4FE61862DB}" type="pres">
      <dgm:prSet presAssocID="{D583B45A-C2B3-4B13-B194-B9AD2EBC984D}" presName="parentText" presStyleLbl="node1" presStyleIdx="0" presStyleCnt="1" custLinFactNeighborY="4513">
        <dgm:presLayoutVars>
          <dgm:chMax val="1"/>
          <dgm:bulletEnabled val="1"/>
        </dgm:presLayoutVars>
      </dgm:prSet>
      <dgm:spPr/>
    </dgm:pt>
  </dgm:ptLst>
  <dgm:cxnLst>
    <dgm:cxn modelId="{BA3D8923-8052-4987-A2DB-3621678D4926}" srcId="{13DC0DB5-C5B8-4C75-B4E7-EFB210EF58D6}" destId="{D583B45A-C2B3-4B13-B194-B9AD2EBC984D}" srcOrd="0" destOrd="0" parTransId="{CEF91E28-DD7C-4395-98C7-4F7C7A96DAE4}" sibTransId="{A8D5EFA6-92AC-4A15-964C-7CAC7E939D42}"/>
    <dgm:cxn modelId="{894F4D31-1352-4EF5-AC44-A0059EC5262C}" type="presOf" srcId="{D583B45A-C2B3-4B13-B194-B9AD2EBC984D}" destId="{C35DA5EE-8F28-4DA1-8264-5A4FE61862DB}" srcOrd="0" destOrd="0" presId="urn:microsoft.com/office/officeart/2005/8/layout/vList5"/>
    <dgm:cxn modelId="{3E67ECDD-8090-473F-92D0-D5667D8B0884}" type="presOf" srcId="{13DC0DB5-C5B8-4C75-B4E7-EFB210EF58D6}" destId="{C5CDB228-E140-4460-AB0B-7585BC464F96}" srcOrd="0" destOrd="0" presId="urn:microsoft.com/office/officeart/2005/8/layout/vList5"/>
    <dgm:cxn modelId="{630EADC2-A15C-444D-B9B0-621469E2C6BE}" type="presParOf" srcId="{C5CDB228-E140-4460-AB0B-7585BC464F96}" destId="{94622941-FBF4-4C37-B665-4C11BD6BD779}" srcOrd="0" destOrd="0" presId="urn:microsoft.com/office/officeart/2005/8/layout/vList5"/>
    <dgm:cxn modelId="{B1EA3970-552E-4058-9F0D-86B144C53D82}" type="presParOf" srcId="{94622941-FBF4-4C37-B665-4C11BD6BD779}" destId="{C35DA5EE-8F28-4DA1-8264-5A4FE61862D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E2BC090-A96F-432B-BCA3-CCF8E6F04FD2}"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CE9AE02A-E3F8-4647-8E1F-365D2A8A8606}">
      <dgm:prSet/>
      <dgm:spPr/>
      <dgm:t>
        <a:bodyPr/>
        <a:lstStyle/>
        <a:p>
          <a:r>
            <a:rPr lang="en-IN" baseline="0"/>
            <a:t>Observations</a:t>
          </a:r>
          <a:endParaRPr lang="en-IN"/>
        </a:p>
      </dgm:t>
    </dgm:pt>
    <dgm:pt modelId="{AAB5E87D-E902-4750-9E82-5E19A1FE1243}" type="parTrans" cxnId="{C25C825F-8E97-4493-9657-2BE70440B808}">
      <dgm:prSet/>
      <dgm:spPr/>
      <dgm:t>
        <a:bodyPr/>
        <a:lstStyle/>
        <a:p>
          <a:endParaRPr lang="en-IN"/>
        </a:p>
      </dgm:t>
    </dgm:pt>
    <dgm:pt modelId="{B34E6317-5419-4E1C-924D-5108872ABB8C}" type="sibTrans" cxnId="{C25C825F-8E97-4493-9657-2BE70440B808}">
      <dgm:prSet/>
      <dgm:spPr/>
      <dgm:t>
        <a:bodyPr/>
        <a:lstStyle/>
        <a:p>
          <a:endParaRPr lang="en-IN"/>
        </a:p>
      </dgm:t>
    </dgm:pt>
    <dgm:pt modelId="{2B3608FF-9FAC-4A4F-B22A-C50403FE3BA9}" type="pres">
      <dgm:prSet presAssocID="{DE2BC090-A96F-432B-BCA3-CCF8E6F04FD2}" presName="Name0" presStyleCnt="0">
        <dgm:presLayoutVars>
          <dgm:dir/>
          <dgm:animLvl val="lvl"/>
          <dgm:resizeHandles val="exact"/>
        </dgm:presLayoutVars>
      </dgm:prSet>
      <dgm:spPr/>
    </dgm:pt>
    <dgm:pt modelId="{975A4AF8-AC25-4D5D-8944-BB9982D34BC9}" type="pres">
      <dgm:prSet presAssocID="{CE9AE02A-E3F8-4647-8E1F-365D2A8A8606}" presName="linNode" presStyleCnt="0"/>
      <dgm:spPr/>
    </dgm:pt>
    <dgm:pt modelId="{CC235A42-9E25-4EB9-BF14-2C6175E7B586}" type="pres">
      <dgm:prSet presAssocID="{CE9AE02A-E3F8-4647-8E1F-365D2A8A8606}" presName="parentText" presStyleLbl="node1" presStyleIdx="0" presStyleCnt="1">
        <dgm:presLayoutVars>
          <dgm:chMax val="1"/>
          <dgm:bulletEnabled val="1"/>
        </dgm:presLayoutVars>
      </dgm:prSet>
      <dgm:spPr/>
    </dgm:pt>
  </dgm:ptLst>
  <dgm:cxnLst>
    <dgm:cxn modelId="{8050213A-0F2A-4AD1-8056-D0CD8E36642D}" type="presOf" srcId="{DE2BC090-A96F-432B-BCA3-CCF8E6F04FD2}" destId="{2B3608FF-9FAC-4A4F-B22A-C50403FE3BA9}" srcOrd="0" destOrd="0" presId="urn:microsoft.com/office/officeart/2005/8/layout/vList5"/>
    <dgm:cxn modelId="{C25C825F-8E97-4493-9657-2BE70440B808}" srcId="{DE2BC090-A96F-432B-BCA3-CCF8E6F04FD2}" destId="{CE9AE02A-E3F8-4647-8E1F-365D2A8A8606}" srcOrd="0" destOrd="0" parTransId="{AAB5E87D-E902-4750-9E82-5E19A1FE1243}" sibTransId="{B34E6317-5419-4E1C-924D-5108872ABB8C}"/>
    <dgm:cxn modelId="{3FF90B88-97B4-4A1D-A280-C0092FDC678B}" type="presOf" srcId="{CE9AE02A-E3F8-4647-8E1F-365D2A8A8606}" destId="{CC235A42-9E25-4EB9-BF14-2C6175E7B586}" srcOrd="0" destOrd="0" presId="urn:microsoft.com/office/officeart/2005/8/layout/vList5"/>
    <dgm:cxn modelId="{E8FBD688-3548-404E-A3CB-C5B7CEDE8806}" type="presParOf" srcId="{2B3608FF-9FAC-4A4F-B22A-C50403FE3BA9}" destId="{975A4AF8-AC25-4D5D-8944-BB9982D34BC9}" srcOrd="0" destOrd="0" presId="urn:microsoft.com/office/officeart/2005/8/layout/vList5"/>
    <dgm:cxn modelId="{4E2DCDCA-DB2F-4830-B6A9-CC76814732C7}" type="presParOf" srcId="{975A4AF8-AC25-4D5D-8944-BB9982D34BC9}" destId="{CC235A42-9E25-4EB9-BF14-2C6175E7B58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075E4F9-82AB-4433-AD8E-757F1B365E43}"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04C0B760-D3B6-4585-A566-E7464641FEA9}">
      <dgm:prSet/>
      <dgm:spPr/>
      <dgm:t>
        <a:bodyPr/>
        <a:lstStyle/>
        <a:p>
          <a:r>
            <a:rPr lang="en-IN" baseline="0" dirty="0"/>
            <a:t>Observations</a:t>
          </a:r>
          <a:endParaRPr lang="en-IN" dirty="0"/>
        </a:p>
      </dgm:t>
    </dgm:pt>
    <dgm:pt modelId="{8C59DAE0-555F-4A4A-A9B5-B3498909D46F}" type="parTrans" cxnId="{6D7A747F-305F-4F2F-8A65-93328206A4AE}">
      <dgm:prSet/>
      <dgm:spPr/>
      <dgm:t>
        <a:bodyPr/>
        <a:lstStyle/>
        <a:p>
          <a:endParaRPr lang="en-IN"/>
        </a:p>
      </dgm:t>
    </dgm:pt>
    <dgm:pt modelId="{C96667C8-8F9E-4CC6-AD60-C1138DB9367E}" type="sibTrans" cxnId="{6D7A747F-305F-4F2F-8A65-93328206A4AE}">
      <dgm:prSet/>
      <dgm:spPr/>
      <dgm:t>
        <a:bodyPr/>
        <a:lstStyle/>
        <a:p>
          <a:endParaRPr lang="en-IN"/>
        </a:p>
      </dgm:t>
    </dgm:pt>
    <dgm:pt modelId="{116BA99E-D454-4FEB-BE09-8EBDD1F14818}" type="pres">
      <dgm:prSet presAssocID="{F075E4F9-82AB-4433-AD8E-757F1B365E43}" presName="Name0" presStyleCnt="0">
        <dgm:presLayoutVars>
          <dgm:dir/>
          <dgm:animLvl val="lvl"/>
          <dgm:resizeHandles val="exact"/>
        </dgm:presLayoutVars>
      </dgm:prSet>
      <dgm:spPr/>
    </dgm:pt>
    <dgm:pt modelId="{D8EE1DEF-8C7C-4AF7-ABF6-04006C415728}" type="pres">
      <dgm:prSet presAssocID="{04C0B760-D3B6-4585-A566-E7464641FEA9}" presName="linNode" presStyleCnt="0"/>
      <dgm:spPr/>
    </dgm:pt>
    <dgm:pt modelId="{8D7CB802-F558-4D04-A25E-EAECBF6FA7F5}" type="pres">
      <dgm:prSet presAssocID="{04C0B760-D3B6-4585-A566-E7464641FEA9}" presName="parentText" presStyleLbl="node1" presStyleIdx="0" presStyleCnt="1">
        <dgm:presLayoutVars>
          <dgm:chMax val="1"/>
          <dgm:bulletEnabled val="1"/>
        </dgm:presLayoutVars>
      </dgm:prSet>
      <dgm:spPr/>
    </dgm:pt>
  </dgm:ptLst>
  <dgm:cxnLst>
    <dgm:cxn modelId="{FFA23641-0F52-4C48-BF61-2F0B098EFBCF}" type="presOf" srcId="{04C0B760-D3B6-4585-A566-E7464641FEA9}" destId="{8D7CB802-F558-4D04-A25E-EAECBF6FA7F5}" srcOrd="0" destOrd="0" presId="urn:microsoft.com/office/officeart/2005/8/layout/vList5"/>
    <dgm:cxn modelId="{6D7A747F-305F-4F2F-8A65-93328206A4AE}" srcId="{F075E4F9-82AB-4433-AD8E-757F1B365E43}" destId="{04C0B760-D3B6-4585-A566-E7464641FEA9}" srcOrd="0" destOrd="0" parTransId="{8C59DAE0-555F-4A4A-A9B5-B3498909D46F}" sibTransId="{C96667C8-8F9E-4CC6-AD60-C1138DB9367E}"/>
    <dgm:cxn modelId="{179F7886-009B-4F4C-8F27-FC7408D4C7EB}" type="presOf" srcId="{F075E4F9-82AB-4433-AD8E-757F1B365E43}" destId="{116BA99E-D454-4FEB-BE09-8EBDD1F14818}" srcOrd="0" destOrd="0" presId="urn:microsoft.com/office/officeart/2005/8/layout/vList5"/>
    <dgm:cxn modelId="{E8916C65-36B8-4A23-9CFE-339C961AF07B}" type="presParOf" srcId="{116BA99E-D454-4FEB-BE09-8EBDD1F14818}" destId="{D8EE1DEF-8C7C-4AF7-ABF6-04006C415728}" srcOrd="0" destOrd="0" presId="urn:microsoft.com/office/officeart/2005/8/layout/vList5"/>
    <dgm:cxn modelId="{A42DE97B-6CB3-49E4-9B0D-01AE92D9277A}" type="presParOf" srcId="{D8EE1DEF-8C7C-4AF7-ABF6-04006C415728}" destId="{8D7CB802-F558-4D04-A25E-EAECBF6FA7F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6386B7D-A6EA-4116-A45E-AB91188AB7FE}"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117ACEC7-1237-4791-A3BF-20EAAA2287DE}">
      <dgm:prSet/>
      <dgm:spPr/>
      <dgm:t>
        <a:bodyPr/>
        <a:lstStyle/>
        <a:p>
          <a:r>
            <a:rPr lang="en-IN" baseline="0"/>
            <a:t>Observations</a:t>
          </a:r>
          <a:br>
            <a:rPr lang="en-IN" baseline="0"/>
          </a:br>
          <a:endParaRPr lang="en-IN"/>
        </a:p>
      </dgm:t>
    </dgm:pt>
    <dgm:pt modelId="{3236AFF3-6ADA-4682-BA6C-88CB14DF62A5}" type="parTrans" cxnId="{71F216CC-00C6-4DCC-A046-81971FB2F8E1}">
      <dgm:prSet/>
      <dgm:spPr/>
      <dgm:t>
        <a:bodyPr/>
        <a:lstStyle/>
        <a:p>
          <a:endParaRPr lang="en-IN"/>
        </a:p>
      </dgm:t>
    </dgm:pt>
    <dgm:pt modelId="{51C1AA5D-6A81-4D83-924F-0EF0D13DAD18}" type="sibTrans" cxnId="{71F216CC-00C6-4DCC-A046-81971FB2F8E1}">
      <dgm:prSet/>
      <dgm:spPr/>
      <dgm:t>
        <a:bodyPr/>
        <a:lstStyle/>
        <a:p>
          <a:endParaRPr lang="en-IN"/>
        </a:p>
      </dgm:t>
    </dgm:pt>
    <dgm:pt modelId="{F523E21E-A59B-4D78-ABF8-10E080A37859}" type="pres">
      <dgm:prSet presAssocID="{96386B7D-A6EA-4116-A45E-AB91188AB7FE}" presName="Name0" presStyleCnt="0">
        <dgm:presLayoutVars>
          <dgm:dir/>
          <dgm:animLvl val="lvl"/>
          <dgm:resizeHandles val="exact"/>
        </dgm:presLayoutVars>
      </dgm:prSet>
      <dgm:spPr/>
    </dgm:pt>
    <dgm:pt modelId="{0A62512D-2D86-48AC-81B8-BBBEED102F6A}" type="pres">
      <dgm:prSet presAssocID="{117ACEC7-1237-4791-A3BF-20EAAA2287DE}" presName="linNode" presStyleCnt="0"/>
      <dgm:spPr/>
    </dgm:pt>
    <dgm:pt modelId="{08591AA1-E037-4B94-9D79-43D588FB2D6A}" type="pres">
      <dgm:prSet presAssocID="{117ACEC7-1237-4791-A3BF-20EAAA2287DE}" presName="parentText" presStyleLbl="node1" presStyleIdx="0" presStyleCnt="1">
        <dgm:presLayoutVars>
          <dgm:chMax val="1"/>
          <dgm:bulletEnabled val="1"/>
        </dgm:presLayoutVars>
      </dgm:prSet>
      <dgm:spPr/>
    </dgm:pt>
  </dgm:ptLst>
  <dgm:cxnLst>
    <dgm:cxn modelId="{A6DD051B-CD85-4D58-903E-87CA5F060C6B}" type="presOf" srcId="{96386B7D-A6EA-4116-A45E-AB91188AB7FE}" destId="{F523E21E-A59B-4D78-ABF8-10E080A37859}" srcOrd="0" destOrd="0" presId="urn:microsoft.com/office/officeart/2005/8/layout/vList5"/>
    <dgm:cxn modelId="{5CF08C74-B360-4149-96EC-C12B0CCE2F6E}" type="presOf" srcId="{117ACEC7-1237-4791-A3BF-20EAAA2287DE}" destId="{08591AA1-E037-4B94-9D79-43D588FB2D6A}" srcOrd="0" destOrd="0" presId="urn:microsoft.com/office/officeart/2005/8/layout/vList5"/>
    <dgm:cxn modelId="{71F216CC-00C6-4DCC-A046-81971FB2F8E1}" srcId="{96386B7D-A6EA-4116-A45E-AB91188AB7FE}" destId="{117ACEC7-1237-4791-A3BF-20EAAA2287DE}" srcOrd="0" destOrd="0" parTransId="{3236AFF3-6ADA-4682-BA6C-88CB14DF62A5}" sibTransId="{51C1AA5D-6A81-4D83-924F-0EF0D13DAD18}"/>
    <dgm:cxn modelId="{8092DD44-F4DA-46D9-AC1A-A389CEDFA6F0}" type="presParOf" srcId="{F523E21E-A59B-4D78-ABF8-10E080A37859}" destId="{0A62512D-2D86-48AC-81B8-BBBEED102F6A}" srcOrd="0" destOrd="0" presId="urn:microsoft.com/office/officeart/2005/8/layout/vList5"/>
    <dgm:cxn modelId="{FF38DD74-A773-4446-A1D2-145691F71EE6}" type="presParOf" srcId="{0A62512D-2D86-48AC-81B8-BBBEED102F6A}" destId="{08591AA1-E037-4B94-9D79-43D588FB2D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CF28005-4C91-409C-B835-B0B275EC30A2}"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FFF897BB-A3FE-4887-8937-8067CEB599C4}">
      <dgm:prSet/>
      <dgm:spPr/>
      <dgm:t>
        <a:bodyPr/>
        <a:lstStyle/>
        <a:p>
          <a:r>
            <a:rPr lang="en-US" baseline="0"/>
            <a:t>Correlation Between Features and Label</a:t>
          </a:r>
          <a:br>
            <a:rPr lang="en-US" baseline="0"/>
          </a:br>
          <a:endParaRPr lang="en-IN"/>
        </a:p>
      </dgm:t>
    </dgm:pt>
    <dgm:pt modelId="{1B121CF0-5260-4BC7-A89B-611A37886D1D}" type="parTrans" cxnId="{3386699B-8823-4423-A71B-ADE8F7DDE6CE}">
      <dgm:prSet/>
      <dgm:spPr/>
      <dgm:t>
        <a:bodyPr/>
        <a:lstStyle/>
        <a:p>
          <a:endParaRPr lang="en-IN"/>
        </a:p>
      </dgm:t>
    </dgm:pt>
    <dgm:pt modelId="{5F50A88C-96FC-4163-AD2D-B4C726B9DA9D}" type="sibTrans" cxnId="{3386699B-8823-4423-A71B-ADE8F7DDE6CE}">
      <dgm:prSet/>
      <dgm:spPr/>
      <dgm:t>
        <a:bodyPr/>
        <a:lstStyle/>
        <a:p>
          <a:endParaRPr lang="en-IN"/>
        </a:p>
      </dgm:t>
    </dgm:pt>
    <dgm:pt modelId="{E5E627CC-7D7D-4C40-96B9-CFF5AA50B560}" type="pres">
      <dgm:prSet presAssocID="{5CF28005-4C91-409C-B835-B0B275EC30A2}" presName="Name0" presStyleCnt="0">
        <dgm:presLayoutVars>
          <dgm:dir/>
          <dgm:animLvl val="lvl"/>
          <dgm:resizeHandles val="exact"/>
        </dgm:presLayoutVars>
      </dgm:prSet>
      <dgm:spPr/>
    </dgm:pt>
    <dgm:pt modelId="{70E6AD36-8250-48A6-8C01-C03948EC75F8}" type="pres">
      <dgm:prSet presAssocID="{FFF897BB-A3FE-4887-8937-8067CEB599C4}" presName="linNode" presStyleCnt="0"/>
      <dgm:spPr/>
    </dgm:pt>
    <dgm:pt modelId="{964C0F85-1D66-4B9D-96D3-B3E0B6783448}" type="pres">
      <dgm:prSet presAssocID="{FFF897BB-A3FE-4887-8937-8067CEB599C4}" presName="parentText" presStyleLbl="node1" presStyleIdx="0" presStyleCnt="1">
        <dgm:presLayoutVars>
          <dgm:chMax val="1"/>
          <dgm:bulletEnabled val="1"/>
        </dgm:presLayoutVars>
      </dgm:prSet>
      <dgm:spPr/>
    </dgm:pt>
  </dgm:ptLst>
  <dgm:cxnLst>
    <dgm:cxn modelId="{22572F5D-9A08-40F4-BDC1-EF9E84C31D32}" type="presOf" srcId="{5CF28005-4C91-409C-B835-B0B275EC30A2}" destId="{E5E627CC-7D7D-4C40-96B9-CFF5AA50B560}" srcOrd="0" destOrd="0" presId="urn:microsoft.com/office/officeart/2005/8/layout/vList5"/>
    <dgm:cxn modelId="{593B694F-E6A0-42EE-BDEF-FD01FF4747CB}" type="presOf" srcId="{FFF897BB-A3FE-4887-8937-8067CEB599C4}" destId="{964C0F85-1D66-4B9D-96D3-B3E0B6783448}" srcOrd="0" destOrd="0" presId="urn:microsoft.com/office/officeart/2005/8/layout/vList5"/>
    <dgm:cxn modelId="{3386699B-8823-4423-A71B-ADE8F7DDE6CE}" srcId="{5CF28005-4C91-409C-B835-B0B275EC30A2}" destId="{FFF897BB-A3FE-4887-8937-8067CEB599C4}" srcOrd="0" destOrd="0" parTransId="{1B121CF0-5260-4BC7-A89B-611A37886D1D}" sibTransId="{5F50A88C-96FC-4163-AD2D-B4C726B9DA9D}"/>
    <dgm:cxn modelId="{DDF1C170-A898-4CBD-83B5-D8B687D0E0ED}" type="presParOf" srcId="{E5E627CC-7D7D-4C40-96B9-CFF5AA50B560}" destId="{70E6AD36-8250-48A6-8C01-C03948EC75F8}" srcOrd="0" destOrd="0" presId="urn:microsoft.com/office/officeart/2005/8/layout/vList5"/>
    <dgm:cxn modelId="{77573C19-303E-48B3-9068-44127E2BB443}" type="presParOf" srcId="{70E6AD36-8250-48A6-8C01-C03948EC75F8}" destId="{964C0F85-1D66-4B9D-96D3-B3E0B678344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2518F43-5F6F-4307-8B45-E5095437FFBD}"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5CB42340-0524-4775-AEE1-BC512CCAC64A}">
      <dgm:prSet/>
      <dgm:spPr/>
      <dgm:t>
        <a:bodyPr/>
        <a:lstStyle/>
        <a:p>
          <a:r>
            <a:rPr lang="en-IN" baseline="0"/>
            <a:t>Data Analysis Steps Done</a:t>
          </a:r>
          <a:br>
            <a:rPr lang="en-IN" baseline="0"/>
          </a:br>
          <a:endParaRPr lang="en-IN"/>
        </a:p>
      </dgm:t>
    </dgm:pt>
    <dgm:pt modelId="{EAB4F219-1D8A-49D9-9B1B-98F517080D8D}" type="parTrans" cxnId="{4E13512F-4360-4BAD-8305-D26880489F9C}">
      <dgm:prSet/>
      <dgm:spPr/>
      <dgm:t>
        <a:bodyPr/>
        <a:lstStyle/>
        <a:p>
          <a:endParaRPr lang="en-IN"/>
        </a:p>
      </dgm:t>
    </dgm:pt>
    <dgm:pt modelId="{0ECC5C39-E41C-44E5-9076-B5E9EF7605DD}" type="sibTrans" cxnId="{4E13512F-4360-4BAD-8305-D26880489F9C}">
      <dgm:prSet/>
      <dgm:spPr/>
      <dgm:t>
        <a:bodyPr/>
        <a:lstStyle/>
        <a:p>
          <a:endParaRPr lang="en-IN"/>
        </a:p>
      </dgm:t>
    </dgm:pt>
    <dgm:pt modelId="{41D4CFDC-AE8A-4423-A0B9-45E5B6A59A64}" type="pres">
      <dgm:prSet presAssocID="{02518F43-5F6F-4307-8B45-E5095437FFBD}" presName="Name0" presStyleCnt="0">
        <dgm:presLayoutVars>
          <dgm:dir/>
          <dgm:animLvl val="lvl"/>
          <dgm:resizeHandles val="exact"/>
        </dgm:presLayoutVars>
      </dgm:prSet>
      <dgm:spPr/>
    </dgm:pt>
    <dgm:pt modelId="{0AB4640A-400F-4B76-B074-B42E6BC3E722}" type="pres">
      <dgm:prSet presAssocID="{5CB42340-0524-4775-AEE1-BC512CCAC64A}" presName="linNode" presStyleCnt="0"/>
      <dgm:spPr/>
    </dgm:pt>
    <dgm:pt modelId="{9327BA23-BFF7-48DD-A9C5-E6A4CD37B6C2}" type="pres">
      <dgm:prSet presAssocID="{5CB42340-0524-4775-AEE1-BC512CCAC64A}" presName="parentText" presStyleLbl="node1" presStyleIdx="0" presStyleCnt="1">
        <dgm:presLayoutVars>
          <dgm:chMax val="1"/>
          <dgm:bulletEnabled val="1"/>
        </dgm:presLayoutVars>
      </dgm:prSet>
      <dgm:spPr/>
    </dgm:pt>
  </dgm:ptLst>
  <dgm:cxnLst>
    <dgm:cxn modelId="{4E13512F-4360-4BAD-8305-D26880489F9C}" srcId="{02518F43-5F6F-4307-8B45-E5095437FFBD}" destId="{5CB42340-0524-4775-AEE1-BC512CCAC64A}" srcOrd="0" destOrd="0" parTransId="{EAB4F219-1D8A-49D9-9B1B-98F517080D8D}" sibTransId="{0ECC5C39-E41C-44E5-9076-B5E9EF7605DD}"/>
    <dgm:cxn modelId="{73A9505D-CEC0-4178-9990-D15C3A38C32D}" type="presOf" srcId="{5CB42340-0524-4775-AEE1-BC512CCAC64A}" destId="{9327BA23-BFF7-48DD-A9C5-E6A4CD37B6C2}" srcOrd="0" destOrd="0" presId="urn:microsoft.com/office/officeart/2005/8/layout/vList5"/>
    <dgm:cxn modelId="{25846448-7883-47D0-899D-B1D0D26D0D12}" type="presOf" srcId="{02518F43-5F6F-4307-8B45-E5095437FFBD}" destId="{41D4CFDC-AE8A-4423-A0B9-45E5B6A59A64}" srcOrd="0" destOrd="0" presId="urn:microsoft.com/office/officeart/2005/8/layout/vList5"/>
    <dgm:cxn modelId="{FEFD7695-AB8C-44D5-8FEF-AF551031FF48}" type="presParOf" srcId="{41D4CFDC-AE8A-4423-A0B9-45E5B6A59A64}" destId="{0AB4640A-400F-4B76-B074-B42E6BC3E722}" srcOrd="0" destOrd="0" presId="urn:microsoft.com/office/officeart/2005/8/layout/vList5"/>
    <dgm:cxn modelId="{B774E771-2116-4D11-A960-CE5C6C85B326}" type="presParOf" srcId="{0AB4640A-400F-4B76-B074-B42E6BC3E722}" destId="{9327BA23-BFF7-48DD-A9C5-E6A4CD37B6C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F110D06-6C93-4DCC-BC34-4CE2EB81CD6F}"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D9A90633-35A4-437E-A413-E0758447DB91}">
      <dgm:prSet/>
      <dgm:spPr/>
      <dgm:t>
        <a:bodyPr/>
        <a:lstStyle/>
        <a:p>
          <a:r>
            <a:rPr lang="en-IN" baseline="0"/>
            <a:t>Assumptions</a:t>
          </a:r>
          <a:br>
            <a:rPr lang="en-IN" baseline="0"/>
          </a:br>
          <a:endParaRPr lang="en-IN"/>
        </a:p>
      </dgm:t>
    </dgm:pt>
    <dgm:pt modelId="{49FB9A98-C95D-4EBA-96AE-73ABA97297C9}" type="parTrans" cxnId="{0139C196-25CC-4FFD-99BD-0AA6C02835D3}">
      <dgm:prSet/>
      <dgm:spPr/>
      <dgm:t>
        <a:bodyPr/>
        <a:lstStyle/>
        <a:p>
          <a:endParaRPr lang="en-IN"/>
        </a:p>
      </dgm:t>
    </dgm:pt>
    <dgm:pt modelId="{7E3CFA1C-CB08-403B-9854-365C8C49F830}" type="sibTrans" cxnId="{0139C196-25CC-4FFD-99BD-0AA6C02835D3}">
      <dgm:prSet/>
      <dgm:spPr/>
      <dgm:t>
        <a:bodyPr/>
        <a:lstStyle/>
        <a:p>
          <a:endParaRPr lang="en-IN"/>
        </a:p>
      </dgm:t>
    </dgm:pt>
    <dgm:pt modelId="{71ADC57D-08AF-4532-B2C2-6A3DDDE2C7FC}" type="pres">
      <dgm:prSet presAssocID="{3F110D06-6C93-4DCC-BC34-4CE2EB81CD6F}" presName="Name0" presStyleCnt="0">
        <dgm:presLayoutVars>
          <dgm:dir/>
          <dgm:animLvl val="lvl"/>
          <dgm:resizeHandles val="exact"/>
        </dgm:presLayoutVars>
      </dgm:prSet>
      <dgm:spPr/>
    </dgm:pt>
    <dgm:pt modelId="{984EFF86-42E6-40E3-A291-3C367FE3B365}" type="pres">
      <dgm:prSet presAssocID="{D9A90633-35A4-437E-A413-E0758447DB91}" presName="linNode" presStyleCnt="0"/>
      <dgm:spPr/>
    </dgm:pt>
    <dgm:pt modelId="{2A3CABBC-19ED-4470-9C98-5F54E208263F}" type="pres">
      <dgm:prSet presAssocID="{D9A90633-35A4-437E-A413-E0758447DB91}" presName="parentText" presStyleLbl="node1" presStyleIdx="0" presStyleCnt="1">
        <dgm:presLayoutVars>
          <dgm:chMax val="1"/>
          <dgm:bulletEnabled val="1"/>
        </dgm:presLayoutVars>
      </dgm:prSet>
      <dgm:spPr/>
    </dgm:pt>
  </dgm:ptLst>
  <dgm:cxnLst>
    <dgm:cxn modelId="{95F5336E-D011-4EE7-A47A-D13AE21A1759}" type="presOf" srcId="{3F110D06-6C93-4DCC-BC34-4CE2EB81CD6F}" destId="{71ADC57D-08AF-4532-B2C2-6A3DDDE2C7FC}" srcOrd="0" destOrd="0" presId="urn:microsoft.com/office/officeart/2005/8/layout/vList5"/>
    <dgm:cxn modelId="{0139C196-25CC-4FFD-99BD-0AA6C02835D3}" srcId="{3F110D06-6C93-4DCC-BC34-4CE2EB81CD6F}" destId="{D9A90633-35A4-437E-A413-E0758447DB91}" srcOrd="0" destOrd="0" parTransId="{49FB9A98-C95D-4EBA-96AE-73ABA97297C9}" sibTransId="{7E3CFA1C-CB08-403B-9854-365C8C49F830}"/>
    <dgm:cxn modelId="{4EA81AC9-3848-4A5A-BF48-E6425605B90E}" type="presOf" srcId="{D9A90633-35A4-437E-A413-E0758447DB91}" destId="{2A3CABBC-19ED-4470-9C98-5F54E208263F}" srcOrd="0" destOrd="0" presId="urn:microsoft.com/office/officeart/2005/8/layout/vList5"/>
    <dgm:cxn modelId="{DFA0E566-91F2-46BC-948A-55B5AF860647}" type="presParOf" srcId="{71ADC57D-08AF-4532-B2C2-6A3DDDE2C7FC}" destId="{984EFF86-42E6-40E3-A291-3C367FE3B365}" srcOrd="0" destOrd="0" presId="urn:microsoft.com/office/officeart/2005/8/layout/vList5"/>
    <dgm:cxn modelId="{2055BA32-85EC-47AF-898C-17B0BCB96B6D}" type="presParOf" srcId="{984EFF86-42E6-40E3-A291-3C367FE3B365}" destId="{2A3CABBC-19ED-4470-9C98-5F54E208263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86D6117-D3CC-4C2C-804D-4182B33DF3FB}"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A76A4374-7ECC-44E0-AF3C-FD1DBB133777}">
      <dgm:prSet/>
      <dgm:spPr/>
      <dgm:t>
        <a:bodyPr/>
        <a:lstStyle/>
        <a:p>
          <a:r>
            <a:rPr lang="en-IN" baseline="0"/>
            <a:t>Model Building</a:t>
          </a:r>
          <a:br>
            <a:rPr lang="en-IN" baseline="0"/>
          </a:br>
          <a:endParaRPr lang="en-IN"/>
        </a:p>
      </dgm:t>
    </dgm:pt>
    <dgm:pt modelId="{8C77196C-9064-4267-ADEB-8243B97CC36D}" type="parTrans" cxnId="{19776C89-349B-4806-9441-D556439446C5}">
      <dgm:prSet/>
      <dgm:spPr/>
      <dgm:t>
        <a:bodyPr/>
        <a:lstStyle/>
        <a:p>
          <a:endParaRPr lang="en-IN"/>
        </a:p>
      </dgm:t>
    </dgm:pt>
    <dgm:pt modelId="{845DB8D6-1908-4678-8664-CF7C8C50F576}" type="sibTrans" cxnId="{19776C89-349B-4806-9441-D556439446C5}">
      <dgm:prSet/>
      <dgm:spPr/>
      <dgm:t>
        <a:bodyPr/>
        <a:lstStyle/>
        <a:p>
          <a:endParaRPr lang="en-IN"/>
        </a:p>
      </dgm:t>
    </dgm:pt>
    <dgm:pt modelId="{42346BFE-0F46-451A-A469-76755D339A82}" type="pres">
      <dgm:prSet presAssocID="{D86D6117-D3CC-4C2C-804D-4182B33DF3FB}" presName="Name0" presStyleCnt="0">
        <dgm:presLayoutVars>
          <dgm:dir/>
          <dgm:animLvl val="lvl"/>
          <dgm:resizeHandles val="exact"/>
        </dgm:presLayoutVars>
      </dgm:prSet>
      <dgm:spPr/>
    </dgm:pt>
    <dgm:pt modelId="{26AE975B-D16E-44CC-BF2B-7D7A635FABB6}" type="pres">
      <dgm:prSet presAssocID="{A76A4374-7ECC-44E0-AF3C-FD1DBB133777}" presName="linNode" presStyleCnt="0"/>
      <dgm:spPr/>
    </dgm:pt>
    <dgm:pt modelId="{E89B8077-BB67-443C-8452-C6FE8D3AE31B}" type="pres">
      <dgm:prSet presAssocID="{A76A4374-7ECC-44E0-AF3C-FD1DBB133777}" presName="parentText" presStyleLbl="node1" presStyleIdx="0" presStyleCnt="1">
        <dgm:presLayoutVars>
          <dgm:chMax val="1"/>
          <dgm:bulletEnabled val="1"/>
        </dgm:presLayoutVars>
      </dgm:prSet>
      <dgm:spPr/>
    </dgm:pt>
  </dgm:ptLst>
  <dgm:cxnLst>
    <dgm:cxn modelId="{DA4CA543-7764-44C2-90D6-9623B5CDF8D0}" type="presOf" srcId="{D86D6117-D3CC-4C2C-804D-4182B33DF3FB}" destId="{42346BFE-0F46-451A-A469-76755D339A82}" srcOrd="0" destOrd="0" presId="urn:microsoft.com/office/officeart/2005/8/layout/vList5"/>
    <dgm:cxn modelId="{19776C89-349B-4806-9441-D556439446C5}" srcId="{D86D6117-D3CC-4C2C-804D-4182B33DF3FB}" destId="{A76A4374-7ECC-44E0-AF3C-FD1DBB133777}" srcOrd="0" destOrd="0" parTransId="{8C77196C-9064-4267-ADEB-8243B97CC36D}" sibTransId="{845DB8D6-1908-4678-8664-CF7C8C50F576}"/>
    <dgm:cxn modelId="{C4FE04B4-1DB8-49BB-8785-FBA9C36BF930}" type="presOf" srcId="{A76A4374-7ECC-44E0-AF3C-FD1DBB133777}" destId="{E89B8077-BB67-443C-8452-C6FE8D3AE31B}" srcOrd="0" destOrd="0" presId="urn:microsoft.com/office/officeart/2005/8/layout/vList5"/>
    <dgm:cxn modelId="{5D58CE1A-A6B4-481F-AC6B-36E5AACA4AEA}" type="presParOf" srcId="{42346BFE-0F46-451A-A469-76755D339A82}" destId="{26AE975B-D16E-44CC-BF2B-7D7A635FABB6}" srcOrd="0" destOrd="0" presId="urn:microsoft.com/office/officeart/2005/8/layout/vList5"/>
    <dgm:cxn modelId="{D6637FB4-A778-4064-9A32-DE30475E3610}" type="presParOf" srcId="{26AE975B-D16E-44CC-BF2B-7D7A635FABB6}" destId="{E89B8077-BB67-443C-8452-C6FE8D3AE31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7ACC54A-8F32-47F1-800C-05E87D9C9A1E}"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0C8B3F56-45CC-4444-AC06-3B589DA2B6DF}">
      <dgm:prSet/>
      <dgm:spPr/>
      <dgm:t>
        <a:bodyPr/>
        <a:lstStyle/>
        <a:p>
          <a:r>
            <a:rPr lang="en-IN" baseline="0"/>
            <a:t>Linear Regression</a:t>
          </a:r>
          <a:br>
            <a:rPr lang="en-IN" baseline="0"/>
          </a:br>
          <a:r>
            <a:rPr lang="en-IN" baseline="0"/>
            <a:t>   </a:t>
          </a:r>
          <a:endParaRPr lang="en-IN"/>
        </a:p>
      </dgm:t>
    </dgm:pt>
    <dgm:pt modelId="{C8B751B4-B2FB-4E3B-A997-199F14B61DC9}" type="parTrans" cxnId="{EB61529A-1C30-41D3-BF30-4C9578AEB7C7}">
      <dgm:prSet/>
      <dgm:spPr/>
      <dgm:t>
        <a:bodyPr/>
        <a:lstStyle/>
        <a:p>
          <a:endParaRPr lang="en-IN"/>
        </a:p>
      </dgm:t>
    </dgm:pt>
    <dgm:pt modelId="{59DD0607-87A3-48F4-A745-A2F5B9951763}" type="sibTrans" cxnId="{EB61529A-1C30-41D3-BF30-4C9578AEB7C7}">
      <dgm:prSet/>
      <dgm:spPr/>
      <dgm:t>
        <a:bodyPr/>
        <a:lstStyle/>
        <a:p>
          <a:endParaRPr lang="en-IN"/>
        </a:p>
      </dgm:t>
    </dgm:pt>
    <dgm:pt modelId="{8B5ED1A4-C09C-4F18-A962-ABFD40DCB228}" type="pres">
      <dgm:prSet presAssocID="{C7ACC54A-8F32-47F1-800C-05E87D9C9A1E}" presName="Name0" presStyleCnt="0">
        <dgm:presLayoutVars>
          <dgm:dir/>
          <dgm:animLvl val="lvl"/>
          <dgm:resizeHandles val="exact"/>
        </dgm:presLayoutVars>
      </dgm:prSet>
      <dgm:spPr/>
    </dgm:pt>
    <dgm:pt modelId="{5BD0052C-2E48-4273-983F-7DB28D13E3FD}" type="pres">
      <dgm:prSet presAssocID="{0C8B3F56-45CC-4444-AC06-3B589DA2B6DF}" presName="linNode" presStyleCnt="0"/>
      <dgm:spPr/>
    </dgm:pt>
    <dgm:pt modelId="{55446D87-7915-48C0-8EE8-6C7090116246}" type="pres">
      <dgm:prSet presAssocID="{0C8B3F56-45CC-4444-AC06-3B589DA2B6DF}" presName="parentText" presStyleLbl="node1" presStyleIdx="0" presStyleCnt="1">
        <dgm:presLayoutVars>
          <dgm:chMax val="1"/>
          <dgm:bulletEnabled val="1"/>
        </dgm:presLayoutVars>
      </dgm:prSet>
      <dgm:spPr/>
    </dgm:pt>
  </dgm:ptLst>
  <dgm:cxnLst>
    <dgm:cxn modelId="{68EC4236-3FB3-481B-ADD2-8F83F0D583A4}" type="presOf" srcId="{C7ACC54A-8F32-47F1-800C-05E87D9C9A1E}" destId="{8B5ED1A4-C09C-4F18-A962-ABFD40DCB228}" srcOrd="0" destOrd="0" presId="urn:microsoft.com/office/officeart/2005/8/layout/vList5"/>
    <dgm:cxn modelId="{EB61529A-1C30-41D3-BF30-4C9578AEB7C7}" srcId="{C7ACC54A-8F32-47F1-800C-05E87D9C9A1E}" destId="{0C8B3F56-45CC-4444-AC06-3B589DA2B6DF}" srcOrd="0" destOrd="0" parTransId="{C8B751B4-B2FB-4E3B-A997-199F14B61DC9}" sibTransId="{59DD0607-87A3-48F4-A745-A2F5B9951763}"/>
    <dgm:cxn modelId="{B4974DC0-1AD1-4646-8F50-2B794420E772}" type="presOf" srcId="{0C8B3F56-45CC-4444-AC06-3B589DA2B6DF}" destId="{55446D87-7915-48C0-8EE8-6C7090116246}" srcOrd="0" destOrd="0" presId="urn:microsoft.com/office/officeart/2005/8/layout/vList5"/>
    <dgm:cxn modelId="{CA79DF29-B1FB-4D17-BAB8-F01BCDF5D8FB}" type="presParOf" srcId="{8B5ED1A4-C09C-4F18-A962-ABFD40DCB228}" destId="{5BD0052C-2E48-4273-983F-7DB28D13E3FD}" srcOrd="0" destOrd="0" presId="urn:microsoft.com/office/officeart/2005/8/layout/vList5"/>
    <dgm:cxn modelId="{236B9F80-ABC0-47D4-95F7-FC49A745CAFC}" type="presParOf" srcId="{5BD0052C-2E48-4273-983F-7DB28D13E3FD}" destId="{55446D87-7915-48C0-8EE8-6C709011624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7EA7A24-182C-4FB9-8AFC-1F224202BF29}"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0904CC0C-57EF-4103-B6B7-345BCD130A94}">
      <dgm:prSet/>
      <dgm:spPr/>
      <dgm:t>
        <a:bodyPr/>
        <a:lstStyle/>
        <a:p>
          <a:r>
            <a:rPr lang="en-IN" baseline="0"/>
            <a:t>Lasso Regressor (Regularization):</a:t>
          </a:r>
          <a:br>
            <a:rPr lang="en-IN" baseline="0"/>
          </a:br>
          <a:endParaRPr lang="en-IN"/>
        </a:p>
      </dgm:t>
    </dgm:pt>
    <dgm:pt modelId="{3068696A-2DA4-4302-A982-DFE77A235B66}" type="parTrans" cxnId="{207BB15F-8D30-4E23-A889-CCFD6E2AEC33}">
      <dgm:prSet/>
      <dgm:spPr/>
      <dgm:t>
        <a:bodyPr/>
        <a:lstStyle/>
        <a:p>
          <a:endParaRPr lang="en-IN"/>
        </a:p>
      </dgm:t>
    </dgm:pt>
    <dgm:pt modelId="{CEB0068E-9F31-4F93-BFCE-654E44BC6994}" type="sibTrans" cxnId="{207BB15F-8D30-4E23-A889-CCFD6E2AEC33}">
      <dgm:prSet/>
      <dgm:spPr/>
      <dgm:t>
        <a:bodyPr/>
        <a:lstStyle/>
        <a:p>
          <a:endParaRPr lang="en-IN"/>
        </a:p>
      </dgm:t>
    </dgm:pt>
    <dgm:pt modelId="{DBA8A563-A374-45AA-882F-3FDE041F0B41}" type="pres">
      <dgm:prSet presAssocID="{97EA7A24-182C-4FB9-8AFC-1F224202BF29}" presName="Name0" presStyleCnt="0">
        <dgm:presLayoutVars>
          <dgm:dir/>
          <dgm:animLvl val="lvl"/>
          <dgm:resizeHandles val="exact"/>
        </dgm:presLayoutVars>
      </dgm:prSet>
      <dgm:spPr/>
    </dgm:pt>
    <dgm:pt modelId="{9DDBF291-5DDE-4A27-99AD-970A7CA6889B}" type="pres">
      <dgm:prSet presAssocID="{0904CC0C-57EF-4103-B6B7-345BCD130A94}" presName="linNode" presStyleCnt="0"/>
      <dgm:spPr/>
    </dgm:pt>
    <dgm:pt modelId="{B4F6F59B-F498-479B-A288-5E6ECF8C4602}" type="pres">
      <dgm:prSet presAssocID="{0904CC0C-57EF-4103-B6B7-345BCD130A94}" presName="parentText" presStyleLbl="node1" presStyleIdx="0" presStyleCnt="1">
        <dgm:presLayoutVars>
          <dgm:chMax val="1"/>
          <dgm:bulletEnabled val="1"/>
        </dgm:presLayoutVars>
      </dgm:prSet>
      <dgm:spPr/>
    </dgm:pt>
  </dgm:ptLst>
  <dgm:cxnLst>
    <dgm:cxn modelId="{1ADF1515-04B5-43C4-B327-4255778E929F}" type="presOf" srcId="{97EA7A24-182C-4FB9-8AFC-1F224202BF29}" destId="{DBA8A563-A374-45AA-882F-3FDE041F0B41}" srcOrd="0" destOrd="0" presId="urn:microsoft.com/office/officeart/2005/8/layout/vList5"/>
    <dgm:cxn modelId="{75B71D5E-BE11-4B3F-B82C-5FCE5D1B9B7E}" type="presOf" srcId="{0904CC0C-57EF-4103-B6B7-345BCD130A94}" destId="{B4F6F59B-F498-479B-A288-5E6ECF8C4602}" srcOrd="0" destOrd="0" presId="urn:microsoft.com/office/officeart/2005/8/layout/vList5"/>
    <dgm:cxn modelId="{207BB15F-8D30-4E23-A889-CCFD6E2AEC33}" srcId="{97EA7A24-182C-4FB9-8AFC-1F224202BF29}" destId="{0904CC0C-57EF-4103-B6B7-345BCD130A94}" srcOrd="0" destOrd="0" parTransId="{3068696A-2DA4-4302-A982-DFE77A235B66}" sibTransId="{CEB0068E-9F31-4F93-BFCE-654E44BC6994}"/>
    <dgm:cxn modelId="{26B21A02-DB2C-43FE-83B4-B5A8D2B1C661}" type="presParOf" srcId="{DBA8A563-A374-45AA-882F-3FDE041F0B41}" destId="{9DDBF291-5DDE-4A27-99AD-970A7CA6889B}" srcOrd="0" destOrd="0" presId="urn:microsoft.com/office/officeart/2005/8/layout/vList5"/>
    <dgm:cxn modelId="{FA3ED0CB-F1B9-4B74-8167-BB56AB63EFA8}" type="presParOf" srcId="{9DDBF291-5DDE-4A27-99AD-970A7CA6889B}" destId="{B4F6F59B-F498-479B-A288-5E6ECF8C460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6E8A013-93AE-44A9-A4AF-D2AE16BAFCA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0A3C8C52-C507-41CF-919C-D08416A6B8B9}">
      <dgm:prSet/>
      <dgm:spPr/>
      <dgm:t>
        <a:bodyPr/>
        <a:lstStyle/>
        <a:p>
          <a:r>
            <a:rPr lang="en-IN" baseline="0"/>
            <a:t>Ridge Regressor (Regularization)</a:t>
          </a:r>
          <a:br>
            <a:rPr lang="en-IN" baseline="0"/>
          </a:br>
          <a:endParaRPr lang="en-IN"/>
        </a:p>
      </dgm:t>
    </dgm:pt>
    <dgm:pt modelId="{388ABDD2-8BBC-459C-B190-A092D3CB4B73}" type="parTrans" cxnId="{9C7AB716-EB1B-4CF2-80C4-4CB255BB2F3F}">
      <dgm:prSet/>
      <dgm:spPr/>
      <dgm:t>
        <a:bodyPr/>
        <a:lstStyle/>
        <a:p>
          <a:endParaRPr lang="en-IN"/>
        </a:p>
      </dgm:t>
    </dgm:pt>
    <dgm:pt modelId="{6944E450-64C9-47C9-81F0-700D44433926}" type="sibTrans" cxnId="{9C7AB716-EB1B-4CF2-80C4-4CB255BB2F3F}">
      <dgm:prSet/>
      <dgm:spPr/>
      <dgm:t>
        <a:bodyPr/>
        <a:lstStyle/>
        <a:p>
          <a:endParaRPr lang="en-IN"/>
        </a:p>
      </dgm:t>
    </dgm:pt>
    <dgm:pt modelId="{DFFD7629-CD5C-4A3E-8C94-EB36236E2680}" type="pres">
      <dgm:prSet presAssocID="{96E8A013-93AE-44A9-A4AF-D2AE16BAFCA5}" presName="Name0" presStyleCnt="0">
        <dgm:presLayoutVars>
          <dgm:dir/>
          <dgm:animLvl val="lvl"/>
          <dgm:resizeHandles val="exact"/>
        </dgm:presLayoutVars>
      </dgm:prSet>
      <dgm:spPr/>
    </dgm:pt>
    <dgm:pt modelId="{BF74CCD0-EAEC-44BD-907A-69D3AC6B7096}" type="pres">
      <dgm:prSet presAssocID="{0A3C8C52-C507-41CF-919C-D08416A6B8B9}" presName="linNode" presStyleCnt="0"/>
      <dgm:spPr/>
    </dgm:pt>
    <dgm:pt modelId="{4B326B14-FB04-478E-B3E5-B18DA36A067E}" type="pres">
      <dgm:prSet presAssocID="{0A3C8C52-C507-41CF-919C-D08416A6B8B9}" presName="parentText" presStyleLbl="node1" presStyleIdx="0" presStyleCnt="1">
        <dgm:presLayoutVars>
          <dgm:chMax val="1"/>
          <dgm:bulletEnabled val="1"/>
        </dgm:presLayoutVars>
      </dgm:prSet>
      <dgm:spPr/>
    </dgm:pt>
  </dgm:ptLst>
  <dgm:cxnLst>
    <dgm:cxn modelId="{9C7AB716-EB1B-4CF2-80C4-4CB255BB2F3F}" srcId="{96E8A013-93AE-44A9-A4AF-D2AE16BAFCA5}" destId="{0A3C8C52-C507-41CF-919C-D08416A6B8B9}" srcOrd="0" destOrd="0" parTransId="{388ABDD2-8BBC-459C-B190-A092D3CB4B73}" sibTransId="{6944E450-64C9-47C9-81F0-700D44433926}"/>
    <dgm:cxn modelId="{8521F448-096B-46F2-B53D-94087FE53C41}" type="presOf" srcId="{0A3C8C52-C507-41CF-919C-D08416A6B8B9}" destId="{4B326B14-FB04-478E-B3E5-B18DA36A067E}" srcOrd="0" destOrd="0" presId="urn:microsoft.com/office/officeart/2005/8/layout/vList5"/>
    <dgm:cxn modelId="{15940EA9-B0FA-49D1-AC2E-4C693E78B561}" type="presOf" srcId="{96E8A013-93AE-44A9-A4AF-D2AE16BAFCA5}" destId="{DFFD7629-CD5C-4A3E-8C94-EB36236E2680}" srcOrd="0" destOrd="0" presId="urn:microsoft.com/office/officeart/2005/8/layout/vList5"/>
    <dgm:cxn modelId="{DAB7E53F-6D57-4BFB-9BC5-F1CB7A7E806E}" type="presParOf" srcId="{DFFD7629-CD5C-4A3E-8C94-EB36236E2680}" destId="{BF74CCD0-EAEC-44BD-907A-69D3AC6B7096}" srcOrd="0" destOrd="0" presId="urn:microsoft.com/office/officeart/2005/8/layout/vList5"/>
    <dgm:cxn modelId="{219B418B-B30A-4248-9D07-ED7F5DC1E9F6}" type="presParOf" srcId="{BF74CCD0-EAEC-44BD-907A-69D3AC6B7096}" destId="{4B326B14-FB04-478E-B3E5-B18DA36A067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CA7731-0098-4006-96A0-C9D4D058C22B}" type="doc">
      <dgm:prSet loTypeId="urn:microsoft.com/office/officeart/2005/8/layout/vList5" loCatId="list" qsTypeId="urn:microsoft.com/office/officeart/2005/8/quickstyle/3d2" qsCatId="3D" csTypeId="urn:microsoft.com/office/officeart/2005/8/colors/accent1_2" csCatId="accent1"/>
      <dgm:spPr/>
      <dgm:t>
        <a:bodyPr/>
        <a:lstStyle/>
        <a:p>
          <a:endParaRPr lang="en-IN"/>
        </a:p>
      </dgm:t>
    </dgm:pt>
    <dgm:pt modelId="{D8C42E0C-C17A-4CAD-940C-2B7396343AD4}">
      <dgm:prSet/>
      <dgm:spPr/>
      <dgm:t>
        <a:bodyPr/>
        <a:lstStyle/>
        <a:p>
          <a:r>
            <a:rPr lang="en-IN" baseline="0"/>
            <a:t>Problem Statement</a:t>
          </a:r>
          <a:br>
            <a:rPr lang="en-IN" baseline="0"/>
          </a:br>
          <a:endParaRPr lang="en-IN"/>
        </a:p>
      </dgm:t>
    </dgm:pt>
    <dgm:pt modelId="{EB5E4D8F-7B4E-49B7-BD59-924BE91F35E6}" type="parTrans" cxnId="{1AB12B93-5FFA-44F4-8E29-D43CF4C512D5}">
      <dgm:prSet/>
      <dgm:spPr/>
      <dgm:t>
        <a:bodyPr/>
        <a:lstStyle/>
        <a:p>
          <a:endParaRPr lang="en-IN"/>
        </a:p>
      </dgm:t>
    </dgm:pt>
    <dgm:pt modelId="{197AD813-D5A4-43C7-AB0A-37A99441C8BD}" type="sibTrans" cxnId="{1AB12B93-5FFA-44F4-8E29-D43CF4C512D5}">
      <dgm:prSet/>
      <dgm:spPr/>
      <dgm:t>
        <a:bodyPr/>
        <a:lstStyle/>
        <a:p>
          <a:endParaRPr lang="en-IN"/>
        </a:p>
      </dgm:t>
    </dgm:pt>
    <dgm:pt modelId="{6C185844-BDC3-4C85-8936-355364946FB5}" type="pres">
      <dgm:prSet presAssocID="{C3CA7731-0098-4006-96A0-C9D4D058C22B}" presName="Name0" presStyleCnt="0">
        <dgm:presLayoutVars>
          <dgm:dir/>
          <dgm:animLvl val="lvl"/>
          <dgm:resizeHandles val="exact"/>
        </dgm:presLayoutVars>
      </dgm:prSet>
      <dgm:spPr/>
    </dgm:pt>
    <dgm:pt modelId="{4A33CE68-1A5A-4064-A1B8-A0EC199D2AD6}" type="pres">
      <dgm:prSet presAssocID="{D8C42E0C-C17A-4CAD-940C-2B7396343AD4}" presName="linNode" presStyleCnt="0"/>
      <dgm:spPr/>
    </dgm:pt>
    <dgm:pt modelId="{154B30D8-7E3A-4708-8F0B-EDA3DAE2629B}" type="pres">
      <dgm:prSet presAssocID="{D8C42E0C-C17A-4CAD-940C-2B7396343AD4}" presName="parentText" presStyleLbl="node1" presStyleIdx="0" presStyleCnt="1">
        <dgm:presLayoutVars>
          <dgm:chMax val="1"/>
          <dgm:bulletEnabled val="1"/>
        </dgm:presLayoutVars>
      </dgm:prSet>
      <dgm:spPr/>
    </dgm:pt>
  </dgm:ptLst>
  <dgm:cxnLst>
    <dgm:cxn modelId="{1AB12B93-5FFA-44F4-8E29-D43CF4C512D5}" srcId="{C3CA7731-0098-4006-96A0-C9D4D058C22B}" destId="{D8C42E0C-C17A-4CAD-940C-2B7396343AD4}" srcOrd="0" destOrd="0" parTransId="{EB5E4D8F-7B4E-49B7-BD59-924BE91F35E6}" sibTransId="{197AD813-D5A4-43C7-AB0A-37A99441C8BD}"/>
    <dgm:cxn modelId="{5A09FFC1-BB65-4FF2-B25B-C808E3C52FFE}" type="presOf" srcId="{D8C42E0C-C17A-4CAD-940C-2B7396343AD4}" destId="{154B30D8-7E3A-4708-8F0B-EDA3DAE2629B}" srcOrd="0" destOrd="0" presId="urn:microsoft.com/office/officeart/2005/8/layout/vList5"/>
    <dgm:cxn modelId="{209CCEE8-F594-4466-ADC1-046724F7AA7D}" type="presOf" srcId="{C3CA7731-0098-4006-96A0-C9D4D058C22B}" destId="{6C185844-BDC3-4C85-8936-355364946FB5}" srcOrd="0" destOrd="0" presId="urn:microsoft.com/office/officeart/2005/8/layout/vList5"/>
    <dgm:cxn modelId="{0E631549-B031-41DA-B7B9-113F5C824205}" type="presParOf" srcId="{6C185844-BDC3-4C85-8936-355364946FB5}" destId="{4A33CE68-1A5A-4064-A1B8-A0EC199D2AD6}" srcOrd="0" destOrd="0" presId="urn:microsoft.com/office/officeart/2005/8/layout/vList5"/>
    <dgm:cxn modelId="{29C1556C-7BC4-4456-9FD5-D6E0E441C516}" type="presParOf" srcId="{4A33CE68-1A5A-4064-A1B8-A0EC199D2AD6}" destId="{154B30D8-7E3A-4708-8F0B-EDA3DAE2629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51142E5-D181-46DD-A6A0-6A78B90C3B90}"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2D28423A-92C1-41DD-B3FC-046BBCE99349}">
      <dgm:prSet/>
      <dgm:spPr/>
      <dgm:t>
        <a:bodyPr/>
        <a:lstStyle/>
        <a:p>
          <a:r>
            <a:rPr lang="en-IN" baseline="0"/>
            <a:t>Random Forest Regressor</a:t>
          </a:r>
          <a:br>
            <a:rPr lang="en-IN" baseline="0"/>
          </a:br>
          <a:endParaRPr lang="en-IN"/>
        </a:p>
      </dgm:t>
    </dgm:pt>
    <dgm:pt modelId="{BCAD3E7A-AE33-4846-AC69-2AC8E535BF46}" type="parTrans" cxnId="{12E6CC82-1060-488F-8106-225C7E770687}">
      <dgm:prSet/>
      <dgm:spPr/>
      <dgm:t>
        <a:bodyPr/>
        <a:lstStyle/>
        <a:p>
          <a:endParaRPr lang="en-IN"/>
        </a:p>
      </dgm:t>
    </dgm:pt>
    <dgm:pt modelId="{D6BFFEA1-99E3-4D23-8214-3652D2E96105}" type="sibTrans" cxnId="{12E6CC82-1060-488F-8106-225C7E770687}">
      <dgm:prSet/>
      <dgm:spPr/>
      <dgm:t>
        <a:bodyPr/>
        <a:lstStyle/>
        <a:p>
          <a:endParaRPr lang="en-IN"/>
        </a:p>
      </dgm:t>
    </dgm:pt>
    <dgm:pt modelId="{9FDA4A50-123A-4356-8F0E-E4C67AD8C765}" type="pres">
      <dgm:prSet presAssocID="{C51142E5-D181-46DD-A6A0-6A78B90C3B90}" presName="Name0" presStyleCnt="0">
        <dgm:presLayoutVars>
          <dgm:dir/>
          <dgm:animLvl val="lvl"/>
          <dgm:resizeHandles val="exact"/>
        </dgm:presLayoutVars>
      </dgm:prSet>
      <dgm:spPr/>
    </dgm:pt>
    <dgm:pt modelId="{E1BBFDBF-4262-4DC2-B952-9ABB1CF974C0}" type="pres">
      <dgm:prSet presAssocID="{2D28423A-92C1-41DD-B3FC-046BBCE99349}" presName="linNode" presStyleCnt="0"/>
      <dgm:spPr/>
    </dgm:pt>
    <dgm:pt modelId="{2F741788-A77D-495F-8F38-F1978B440284}" type="pres">
      <dgm:prSet presAssocID="{2D28423A-92C1-41DD-B3FC-046BBCE99349}" presName="parentText" presStyleLbl="node1" presStyleIdx="0" presStyleCnt="1">
        <dgm:presLayoutVars>
          <dgm:chMax val="1"/>
          <dgm:bulletEnabled val="1"/>
        </dgm:presLayoutVars>
      </dgm:prSet>
      <dgm:spPr/>
    </dgm:pt>
  </dgm:ptLst>
  <dgm:cxnLst>
    <dgm:cxn modelId="{B92A5C09-21F2-4853-8C9B-544D6F93E4FA}" type="presOf" srcId="{C51142E5-D181-46DD-A6A0-6A78B90C3B90}" destId="{9FDA4A50-123A-4356-8F0E-E4C67AD8C765}" srcOrd="0" destOrd="0" presId="urn:microsoft.com/office/officeart/2005/8/layout/vList5"/>
    <dgm:cxn modelId="{4EBFBE51-88FC-4441-BB2A-AA4C34205AA4}" type="presOf" srcId="{2D28423A-92C1-41DD-B3FC-046BBCE99349}" destId="{2F741788-A77D-495F-8F38-F1978B440284}" srcOrd="0" destOrd="0" presId="urn:microsoft.com/office/officeart/2005/8/layout/vList5"/>
    <dgm:cxn modelId="{12E6CC82-1060-488F-8106-225C7E770687}" srcId="{C51142E5-D181-46DD-A6A0-6A78B90C3B90}" destId="{2D28423A-92C1-41DD-B3FC-046BBCE99349}" srcOrd="0" destOrd="0" parTransId="{BCAD3E7A-AE33-4846-AC69-2AC8E535BF46}" sibTransId="{D6BFFEA1-99E3-4D23-8214-3652D2E96105}"/>
    <dgm:cxn modelId="{AE7947BC-F65A-4A06-92A8-D6025F35C2B3}" type="presParOf" srcId="{9FDA4A50-123A-4356-8F0E-E4C67AD8C765}" destId="{E1BBFDBF-4262-4DC2-B952-9ABB1CF974C0}" srcOrd="0" destOrd="0" presId="urn:microsoft.com/office/officeart/2005/8/layout/vList5"/>
    <dgm:cxn modelId="{B300D541-B995-4DD0-8227-D1338D67698E}" type="presParOf" srcId="{E1BBFDBF-4262-4DC2-B952-9ABB1CF974C0}" destId="{2F741788-A77D-495F-8F38-F1978B44028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947B050-E22E-44E4-8D42-2E5F03E2AAB2}"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928D7B8C-88CA-4C30-9161-1545BB162E59}">
      <dgm:prSet/>
      <dgm:spPr/>
      <dgm:t>
        <a:bodyPr/>
        <a:lstStyle/>
        <a:p>
          <a:r>
            <a:rPr lang="en-IN" baseline="0"/>
            <a:t>Extra Trees Regressor</a:t>
          </a:r>
          <a:br>
            <a:rPr lang="en-IN" baseline="0"/>
          </a:br>
          <a:endParaRPr lang="en-IN"/>
        </a:p>
      </dgm:t>
    </dgm:pt>
    <dgm:pt modelId="{BDFE67BD-9077-4149-B7FE-72C3E9A79BEA}" type="parTrans" cxnId="{2301A695-0B2E-456B-A924-053AB87585F0}">
      <dgm:prSet/>
      <dgm:spPr/>
      <dgm:t>
        <a:bodyPr/>
        <a:lstStyle/>
        <a:p>
          <a:endParaRPr lang="en-IN"/>
        </a:p>
      </dgm:t>
    </dgm:pt>
    <dgm:pt modelId="{2E0A866D-53CF-40CF-AA5B-E61A127649B0}" type="sibTrans" cxnId="{2301A695-0B2E-456B-A924-053AB87585F0}">
      <dgm:prSet/>
      <dgm:spPr/>
      <dgm:t>
        <a:bodyPr/>
        <a:lstStyle/>
        <a:p>
          <a:endParaRPr lang="en-IN"/>
        </a:p>
      </dgm:t>
    </dgm:pt>
    <dgm:pt modelId="{FE268DF3-F07D-4C19-9CA5-2C75AA1F1E48}" type="pres">
      <dgm:prSet presAssocID="{6947B050-E22E-44E4-8D42-2E5F03E2AAB2}" presName="Name0" presStyleCnt="0">
        <dgm:presLayoutVars>
          <dgm:dir/>
          <dgm:animLvl val="lvl"/>
          <dgm:resizeHandles val="exact"/>
        </dgm:presLayoutVars>
      </dgm:prSet>
      <dgm:spPr/>
    </dgm:pt>
    <dgm:pt modelId="{42B1FAC9-186B-48C7-B74B-30EB7041A53C}" type="pres">
      <dgm:prSet presAssocID="{928D7B8C-88CA-4C30-9161-1545BB162E59}" presName="linNode" presStyleCnt="0"/>
      <dgm:spPr/>
    </dgm:pt>
    <dgm:pt modelId="{402104CF-AD33-4D74-A2B7-407EEED0A64E}" type="pres">
      <dgm:prSet presAssocID="{928D7B8C-88CA-4C30-9161-1545BB162E59}" presName="parentText" presStyleLbl="node1" presStyleIdx="0" presStyleCnt="1">
        <dgm:presLayoutVars>
          <dgm:chMax val="1"/>
          <dgm:bulletEnabled val="1"/>
        </dgm:presLayoutVars>
      </dgm:prSet>
      <dgm:spPr/>
    </dgm:pt>
  </dgm:ptLst>
  <dgm:cxnLst>
    <dgm:cxn modelId="{2301A695-0B2E-456B-A924-053AB87585F0}" srcId="{6947B050-E22E-44E4-8D42-2E5F03E2AAB2}" destId="{928D7B8C-88CA-4C30-9161-1545BB162E59}" srcOrd="0" destOrd="0" parTransId="{BDFE67BD-9077-4149-B7FE-72C3E9A79BEA}" sibTransId="{2E0A866D-53CF-40CF-AA5B-E61A127649B0}"/>
    <dgm:cxn modelId="{79921F9B-991A-451A-B8C2-D5CBE997791E}" type="presOf" srcId="{6947B050-E22E-44E4-8D42-2E5F03E2AAB2}" destId="{FE268DF3-F07D-4C19-9CA5-2C75AA1F1E48}" srcOrd="0" destOrd="0" presId="urn:microsoft.com/office/officeart/2005/8/layout/vList5"/>
    <dgm:cxn modelId="{9B995CB4-CD4F-4ACD-8D95-E9EBCA5F5973}" type="presOf" srcId="{928D7B8C-88CA-4C30-9161-1545BB162E59}" destId="{402104CF-AD33-4D74-A2B7-407EEED0A64E}" srcOrd="0" destOrd="0" presId="urn:microsoft.com/office/officeart/2005/8/layout/vList5"/>
    <dgm:cxn modelId="{07644AD4-93DD-4972-B92F-635D301160AC}" type="presParOf" srcId="{FE268DF3-F07D-4C19-9CA5-2C75AA1F1E48}" destId="{42B1FAC9-186B-48C7-B74B-30EB7041A53C}" srcOrd="0" destOrd="0" presId="urn:microsoft.com/office/officeart/2005/8/layout/vList5"/>
    <dgm:cxn modelId="{999FA32A-C19E-46D8-AD11-660CE1D45A5D}" type="presParOf" srcId="{42B1FAC9-186B-48C7-B74B-30EB7041A53C}" destId="{402104CF-AD33-4D74-A2B7-407EEED0A64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B5A18A7-77B1-41C2-A9FF-E9902C0C81CB}"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560244E5-2ADD-4108-B565-2DFCDEF733D1}">
      <dgm:prSet/>
      <dgm:spPr/>
      <dgm:t>
        <a:bodyPr/>
        <a:lstStyle/>
        <a:p>
          <a:r>
            <a:rPr lang="en-IN" baseline="0"/>
            <a:t>Gradient Boosting Regressor</a:t>
          </a:r>
          <a:br>
            <a:rPr lang="en-IN" baseline="0"/>
          </a:br>
          <a:endParaRPr lang="en-IN"/>
        </a:p>
      </dgm:t>
    </dgm:pt>
    <dgm:pt modelId="{97885CA1-2DAA-43D0-8EDC-153297F39E45}" type="parTrans" cxnId="{31B16E31-5998-4932-99C1-66C75C734D12}">
      <dgm:prSet/>
      <dgm:spPr/>
      <dgm:t>
        <a:bodyPr/>
        <a:lstStyle/>
        <a:p>
          <a:endParaRPr lang="en-IN"/>
        </a:p>
      </dgm:t>
    </dgm:pt>
    <dgm:pt modelId="{D3F0B969-700C-4827-936A-B714970578D9}" type="sibTrans" cxnId="{31B16E31-5998-4932-99C1-66C75C734D12}">
      <dgm:prSet/>
      <dgm:spPr/>
      <dgm:t>
        <a:bodyPr/>
        <a:lstStyle/>
        <a:p>
          <a:endParaRPr lang="en-IN"/>
        </a:p>
      </dgm:t>
    </dgm:pt>
    <dgm:pt modelId="{DFD9C71E-0D23-4678-AC74-C83DA1255BFD}" type="pres">
      <dgm:prSet presAssocID="{EB5A18A7-77B1-41C2-A9FF-E9902C0C81CB}" presName="Name0" presStyleCnt="0">
        <dgm:presLayoutVars>
          <dgm:dir/>
          <dgm:animLvl val="lvl"/>
          <dgm:resizeHandles val="exact"/>
        </dgm:presLayoutVars>
      </dgm:prSet>
      <dgm:spPr/>
    </dgm:pt>
    <dgm:pt modelId="{08BEE37B-501E-4CDB-A270-152A5C7494C1}" type="pres">
      <dgm:prSet presAssocID="{560244E5-2ADD-4108-B565-2DFCDEF733D1}" presName="linNode" presStyleCnt="0"/>
      <dgm:spPr/>
    </dgm:pt>
    <dgm:pt modelId="{5E8FF39B-B2CD-4D09-95B1-53E23C995F5E}" type="pres">
      <dgm:prSet presAssocID="{560244E5-2ADD-4108-B565-2DFCDEF733D1}" presName="parentText" presStyleLbl="node1" presStyleIdx="0" presStyleCnt="1">
        <dgm:presLayoutVars>
          <dgm:chMax val="1"/>
          <dgm:bulletEnabled val="1"/>
        </dgm:presLayoutVars>
      </dgm:prSet>
      <dgm:spPr/>
    </dgm:pt>
  </dgm:ptLst>
  <dgm:cxnLst>
    <dgm:cxn modelId="{31B16E31-5998-4932-99C1-66C75C734D12}" srcId="{EB5A18A7-77B1-41C2-A9FF-E9902C0C81CB}" destId="{560244E5-2ADD-4108-B565-2DFCDEF733D1}" srcOrd="0" destOrd="0" parTransId="{97885CA1-2DAA-43D0-8EDC-153297F39E45}" sibTransId="{D3F0B969-700C-4827-936A-B714970578D9}"/>
    <dgm:cxn modelId="{8E581333-4AD4-4434-BDBE-8A49D09100D2}" type="presOf" srcId="{EB5A18A7-77B1-41C2-A9FF-E9902C0C81CB}" destId="{DFD9C71E-0D23-4678-AC74-C83DA1255BFD}" srcOrd="0" destOrd="0" presId="urn:microsoft.com/office/officeart/2005/8/layout/vList5"/>
    <dgm:cxn modelId="{894A3D3E-4D35-4C55-A72E-D002745E1DD9}" type="presOf" srcId="{560244E5-2ADD-4108-B565-2DFCDEF733D1}" destId="{5E8FF39B-B2CD-4D09-95B1-53E23C995F5E}" srcOrd="0" destOrd="0" presId="urn:microsoft.com/office/officeart/2005/8/layout/vList5"/>
    <dgm:cxn modelId="{B364AB3D-D3E2-46FF-AEB4-D43A89264515}" type="presParOf" srcId="{DFD9C71E-0D23-4678-AC74-C83DA1255BFD}" destId="{08BEE37B-501E-4CDB-A270-152A5C7494C1}" srcOrd="0" destOrd="0" presId="urn:microsoft.com/office/officeart/2005/8/layout/vList5"/>
    <dgm:cxn modelId="{5021E230-903E-46AC-9203-C058C06F9DF5}" type="presParOf" srcId="{08BEE37B-501E-4CDB-A270-152A5C7494C1}" destId="{5E8FF39B-B2CD-4D09-95B1-53E23C995F5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CAB38EB-1906-4F3D-AACB-27A78D09B36F}"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C1C148E1-FD7C-44DF-960E-9191E8DD897D}">
      <dgm:prSet/>
      <dgm:spPr/>
      <dgm:t>
        <a:bodyPr/>
        <a:lstStyle/>
        <a:p>
          <a:r>
            <a:rPr lang="en-US" baseline="0"/>
            <a:t>Extreme Gradient Boosting Regressor (XGB)</a:t>
          </a:r>
          <a:br>
            <a:rPr lang="en-US" baseline="0"/>
          </a:br>
          <a:endParaRPr lang="en-IN"/>
        </a:p>
      </dgm:t>
    </dgm:pt>
    <dgm:pt modelId="{94AEA1C4-775D-408D-840E-B1D836A6D7EB}" type="parTrans" cxnId="{63DBA7F4-C1B2-4A1D-A03B-5E1E68F28166}">
      <dgm:prSet/>
      <dgm:spPr/>
      <dgm:t>
        <a:bodyPr/>
        <a:lstStyle/>
        <a:p>
          <a:endParaRPr lang="en-IN"/>
        </a:p>
      </dgm:t>
    </dgm:pt>
    <dgm:pt modelId="{E6A60117-1101-453A-B714-50049CD31774}" type="sibTrans" cxnId="{63DBA7F4-C1B2-4A1D-A03B-5E1E68F28166}">
      <dgm:prSet/>
      <dgm:spPr/>
      <dgm:t>
        <a:bodyPr/>
        <a:lstStyle/>
        <a:p>
          <a:endParaRPr lang="en-IN"/>
        </a:p>
      </dgm:t>
    </dgm:pt>
    <dgm:pt modelId="{055803A8-57D7-4A8B-B5E6-5D3621E82F43}" type="pres">
      <dgm:prSet presAssocID="{ECAB38EB-1906-4F3D-AACB-27A78D09B36F}" presName="Name0" presStyleCnt="0">
        <dgm:presLayoutVars>
          <dgm:dir/>
          <dgm:animLvl val="lvl"/>
          <dgm:resizeHandles val="exact"/>
        </dgm:presLayoutVars>
      </dgm:prSet>
      <dgm:spPr/>
    </dgm:pt>
    <dgm:pt modelId="{55898B84-479E-46BF-AEED-1CD938B52EBB}" type="pres">
      <dgm:prSet presAssocID="{C1C148E1-FD7C-44DF-960E-9191E8DD897D}" presName="linNode" presStyleCnt="0"/>
      <dgm:spPr/>
    </dgm:pt>
    <dgm:pt modelId="{12F84E8D-0004-4A9E-8255-20C3B293FAAB}" type="pres">
      <dgm:prSet presAssocID="{C1C148E1-FD7C-44DF-960E-9191E8DD897D}" presName="parentText" presStyleLbl="node1" presStyleIdx="0" presStyleCnt="1">
        <dgm:presLayoutVars>
          <dgm:chMax val="1"/>
          <dgm:bulletEnabled val="1"/>
        </dgm:presLayoutVars>
      </dgm:prSet>
      <dgm:spPr/>
    </dgm:pt>
  </dgm:ptLst>
  <dgm:cxnLst>
    <dgm:cxn modelId="{CF9BD401-6E5D-4BC0-A185-384EFA671951}" type="presOf" srcId="{ECAB38EB-1906-4F3D-AACB-27A78D09B36F}" destId="{055803A8-57D7-4A8B-B5E6-5D3621E82F43}" srcOrd="0" destOrd="0" presId="urn:microsoft.com/office/officeart/2005/8/layout/vList5"/>
    <dgm:cxn modelId="{9EBEE54B-8006-4AC4-B3D4-7DB73E49772F}" type="presOf" srcId="{C1C148E1-FD7C-44DF-960E-9191E8DD897D}" destId="{12F84E8D-0004-4A9E-8255-20C3B293FAAB}" srcOrd="0" destOrd="0" presId="urn:microsoft.com/office/officeart/2005/8/layout/vList5"/>
    <dgm:cxn modelId="{63DBA7F4-C1B2-4A1D-A03B-5E1E68F28166}" srcId="{ECAB38EB-1906-4F3D-AACB-27A78D09B36F}" destId="{C1C148E1-FD7C-44DF-960E-9191E8DD897D}" srcOrd="0" destOrd="0" parTransId="{94AEA1C4-775D-408D-840E-B1D836A6D7EB}" sibTransId="{E6A60117-1101-453A-B714-50049CD31774}"/>
    <dgm:cxn modelId="{040FDC5D-D5CB-4A21-833E-355502490595}" type="presParOf" srcId="{055803A8-57D7-4A8B-B5E6-5D3621E82F43}" destId="{55898B84-479E-46BF-AEED-1CD938B52EBB}" srcOrd="0" destOrd="0" presId="urn:microsoft.com/office/officeart/2005/8/layout/vList5"/>
    <dgm:cxn modelId="{426F5136-CCD6-450B-A19B-89F82B1AF514}" type="presParOf" srcId="{55898B84-479E-46BF-AEED-1CD938B52EBB}" destId="{12F84E8D-0004-4A9E-8255-20C3B293FAA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2A9A416-359A-4C02-A3E9-E159CEAD11BE}"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F3C0AF9B-559C-4F5E-A288-0929113F0E03}">
      <dgm:prSet/>
      <dgm:spPr/>
      <dgm:t>
        <a:bodyPr/>
        <a:lstStyle/>
        <a:p>
          <a:r>
            <a:rPr lang="en-IN" baseline="0"/>
            <a:t>Bagging Regressor</a:t>
          </a:r>
          <a:br>
            <a:rPr lang="en-IN" baseline="0"/>
          </a:br>
          <a:endParaRPr lang="en-IN"/>
        </a:p>
      </dgm:t>
    </dgm:pt>
    <dgm:pt modelId="{A8AE8DB9-9942-464B-891C-4186CFEEB20A}" type="parTrans" cxnId="{164DC4E8-B489-47B7-B270-C2894C75EDBF}">
      <dgm:prSet/>
      <dgm:spPr/>
      <dgm:t>
        <a:bodyPr/>
        <a:lstStyle/>
        <a:p>
          <a:endParaRPr lang="en-IN"/>
        </a:p>
      </dgm:t>
    </dgm:pt>
    <dgm:pt modelId="{32E937E1-09ED-485B-BE15-4002E12A2416}" type="sibTrans" cxnId="{164DC4E8-B489-47B7-B270-C2894C75EDBF}">
      <dgm:prSet/>
      <dgm:spPr/>
      <dgm:t>
        <a:bodyPr/>
        <a:lstStyle/>
        <a:p>
          <a:endParaRPr lang="en-IN"/>
        </a:p>
      </dgm:t>
    </dgm:pt>
    <dgm:pt modelId="{2E2F61CB-12F7-47BD-A532-8036D730C56C}" type="pres">
      <dgm:prSet presAssocID="{22A9A416-359A-4C02-A3E9-E159CEAD11BE}" presName="Name0" presStyleCnt="0">
        <dgm:presLayoutVars>
          <dgm:dir/>
          <dgm:animLvl val="lvl"/>
          <dgm:resizeHandles val="exact"/>
        </dgm:presLayoutVars>
      </dgm:prSet>
      <dgm:spPr/>
    </dgm:pt>
    <dgm:pt modelId="{BEA4A52A-14D2-4ED0-96B0-8ECE33338B11}" type="pres">
      <dgm:prSet presAssocID="{F3C0AF9B-559C-4F5E-A288-0929113F0E03}" presName="linNode" presStyleCnt="0"/>
      <dgm:spPr/>
    </dgm:pt>
    <dgm:pt modelId="{B606EE81-3D23-404E-B1D3-28AE6330B2DE}" type="pres">
      <dgm:prSet presAssocID="{F3C0AF9B-559C-4F5E-A288-0929113F0E03}" presName="parentText" presStyleLbl="node1" presStyleIdx="0" presStyleCnt="1">
        <dgm:presLayoutVars>
          <dgm:chMax val="1"/>
          <dgm:bulletEnabled val="1"/>
        </dgm:presLayoutVars>
      </dgm:prSet>
      <dgm:spPr/>
    </dgm:pt>
  </dgm:ptLst>
  <dgm:cxnLst>
    <dgm:cxn modelId="{DFAAB39E-B016-4D79-B77E-F51B63F8A6E1}" type="presOf" srcId="{22A9A416-359A-4C02-A3E9-E159CEAD11BE}" destId="{2E2F61CB-12F7-47BD-A532-8036D730C56C}" srcOrd="0" destOrd="0" presId="urn:microsoft.com/office/officeart/2005/8/layout/vList5"/>
    <dgm:cxn modelId="{39A06EAC-E3E0-4C84-A02E-0EB2ADFE40E1}" type="presOf" srcId="{F3C0AF9B-559C-4F5E-A288-0929113F0E03}" destId="{B606EE81-3D23-404E-B1D3-28AE6330B2DE}" srcOrd="0" destOrd="0" presId="urn:microsoft.com/office/officeart/2005/8/layout/vList5"/>
    <dgm:cxn modelId="{164DC4E8-B489-47B7-B270-C2894C75EDBF}" srcId="{22A9A416-359A-4C02-A3E9-E159CEAD11BE}" destId="{F3C0AF9B-559C-4F5E-A288-0929113F0E03}" srcOrd="0" destOrd="0" parTransId="{A8AE8DB9-9942-464B-891C-4186CFEEB20A}" sibTransId="{32E937E1-09ED-485B-BE15-4002E12A2416}"/>
    <dgm:cxn modelId="{05F7D0A9-F9B6-4C25-A06C-8111430FE6DF}" type="presParOf" srcId="{2E2F61CB-12F7-47BD-A532-8036D730C56C}" destId="{BEA4A52A-14D2-4ED0-96B0-8ECE33338B11}" srcOrd="0" destOrd="0" presId="urn:microsoft.com/office/officeart/2005/8/layout/vList5"/>
    <dgm:cxn modelId="{BC650EE6-3D84-4838-BDFD-C346C77E1CC9}" type="presParOf" srcId="{BEA4A52A-14D2-4ED0-96B0-8ECE33338B11}" destId="{B606EE81-3D23-404E-B1D3-28AE6330B2D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EF73A71-C527-4D06-B13C-B662FF81FEF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8B20D37B-818D-4FC4-9E6A-09A212911250}">
      <dgm:prSet/>
      <dgm:spPr/>
      <dgm:t>
        <a:bodyPr/>
        <a:lstStyle/>
        <a:p>
          <a:r>
            <a:rPr lang="en-IN" baseline="0"/>
            <a:t>Model Selection</a:t>
          </a:r>
          <a:br>
            <a:rPr lang="en-IN" baseline="0"/>
          </a:br>
          <a:endParaRPr lang="en-IN"/>
        </a:p>
      </dgm:t>
    </dgm:pt>
    <dgm:pt modelId="{B6EE15F9-ECFC-42DF-BF0F-93E5ACCCA3E0}" type="parTrans" cxnId="{1F8776D6-A7CA-4198-9CC9-C80065ED3102}">
      <dgm:prSet/>
      <dgm:spPr/>
      <dgm:t>
        <a:bodyPr/>
        <a:lstStyle/>
        <a:p>
          <a:endParaRPr lang="en-IN"/>
        </a:p>
      </dgm:t>
    </dgm:pt>
    <dgm:pt modelId="{679DC18C-1F40-43CC-A78A-1D79033E8562}" type="sibTrans" cxnId="{1F8776D6-A7CA-4198-9CC9-C80065ED3102}">
      <dgm:prSet/>
      <dgm:spPr/>
      <dgm:t>
        <a:bodyPr/>
        <a:lstStyle/>
        <a:p>
          <a:endParaRPr lang="en-IN"/>
        </a:p>
      </dgm:t>
    </dgm:pt>
    <dgm:pt modelId="{832F20EB-91DB-4B2A-9E21-0F2EE4559CCB}" type="pres">
      <dgm:prSet presAssocID="{1EF73A71-C527-4D06-B13C-B662FF81FEF5}" presName="Name0" presStyleCnt="0">
        <dgm:presLayoutVars>
          <dgm:dir/>
          <dgm:animLvl val="lvl"/>
          <dgm:resizeHandles val="exact"/>
        </dgm:presLayoutVars>
      </dgm:prSet>
      <dgm:spPr/>
    </dgm:pt>
    <dgm:pt modelId="{7B4D5EC5-7736-4FA1-BFC9-B27DCB0C2162}" type="pres">
      <dgm:prSet presAssocID="{8B20D37B-818D-4FC4-9E6A-09A212911250}" presName="linNode" presStyleCnt="0"/>
      <dgm:spPr/>
    </dgm:pt>
    <dgm:pt modelId="{F077E0A3-1D2F-449B-B189-4EECBA8E4A25}" type="pres">
      <dgm:prSet presAssocID="{8B20D37B-818D-4FC4-9E6A-09A212911250}" presName="parentText" presStyleLbl="node1" presStyleIdx="0" presStyleCnt="1">
        <dgm:presLayoutVars>
          <dgm:chMax val="1"/>
          <dgm:bulletEnabled val="1"/>
        </dgm:presLayoutVars>
      </dgm:prSet>
      <dgm:spPr/>
    </dgm:pt>
  </dgm:ptLst>
  <dgm:cxnLst>
    <dgm:cxn modelId="{8810400B-EF94-41D0-BE6B-2C64E4B5AC2D}" type="presOf" srcId="{8B20D37B-818D-4FC4-9E6A-09A212911250}" destId="{F077E0A3-1D2F-449B-B189-4EECBA8E4A25}" srcOrd="0" destOrd="0" presId="urn:microsoft.com/office/officeart/2005/8/layout/vList5"/>
    <dgm:cxn modelId="{CACA5048-4CD7-4C46-B1AC-2080A9BD6089}" type="presOf" srcId="{1EF73A71-C527-4D06-B13C-B662FF81FEF5}" destId="{832F20EB-91DB-4B2A-9E21-0F2EE4559CCB}" srcOrd="0" destOrd="0" presId="urn:microsoft.com/office/officeart/2005/8/layout/vList5"/>
    <dgm:cxn modelId="{1F8776D6-A7CA-4198-9CC9-C80065ED3102}" srcId="{1EF73A71-C527-4D06-B13C-B662FF81FEF5}" destId="{8B20D37B-818D-4FC4-9E6A-09A212911250}" srcOrd="0" destOrd="0" parTransId="{B6EE15F9-ECFC-42DF-BF0F-93E5ACCCA3E0}" sibTransId="{679DC18C-1F40-43CC-A78A-1D79033E8562}"/>
    <dgm:cxn modelId="{F6648012-FE42-4F11-8C8A-C767F7A52306}" type="presParOf" srcId="{832F20EB-91DB-4B2A-9E21-0F2EE4559CCB}" destId="{7B4D5EC5-7736-4FA1-BFC9-B27DCB0C2162}" srcOrd="0" destOrd="0" presId="urn:microsoft.com/office/officeart/2005/8/layout/vList5"/>
    <dgm:cxn modelId="{915860A6-ACD7-42CE-9E7F-CF6629EAC095}" type="presParOf" srcId="{7B4D5EC5-7736-4FA1-BFC9-B27DCB0C2162}" destId="{F077E0A3-1D2F-449B-B189-4EECBA8E4A2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087F773-665A-4171-858C-002D9ACB8008}"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23204374-066D-4D02-85F6-63C6F3F0CE5F}">
      <dgm:prSet/>
      <dgm:spPr/>
      <dgm:t>
        <a:bodyPr/>
        <a:lstStyle/>
        <a:p>
          <a:r>
            <a:rPr lang="en-IN" baseline="0"/>
            <a:t>Hyper Parameter Tuning</a:t>
          </a:r>
          <a:br>
            <a:rPr lang="en-IN" baseline="0"/>
          </a:br>
          <a:endParaRPr lang="en-IN"/>
        </a:p>
      </dgm:t>
    </dgm:pt>
    <dgm:pt modelId="{07279800-B050-4150-A36E-5EB1E877599D}" type="parTrans" cxnId="{5C782967-32BF-463E-B1B8-2B397B6358D3}">
      <dgm:prSet/>
      <dgm:spPr/>
      <dgm:t>
        <a:bodyPr/>
        <a:lstStyle/>
        <a:p>
          <a:endParaRPr lang="en-IN"/>
        </a:p>
      </dgm:t>
    </dgm:pt>
    <dgm:pt modelId="{B62B1FB5-D38D-46A4-9321-F9AF4217CA5A}" type="sibTrans" cxnId="{5C782967-32BF-463E-B1B8-2B397B6358D3}">
      <dgm:prSet/>
      <dgm:spPr/>
      <dgm:t>
        <a:bodyPr/>
        <a:lstStyle/>
        <a:p>
          <a:endParaRPr lang="en-IN"/>
        </a:p>
      </dgm:t>
    </dgm:pt>
    <dgm:pt modelId="{1B4D7309-1B7D-4CF7-A6A7-AEF4EE46F272}" type="pres">
      <dgm:prSet presAssocID="{6087F773-665A-4171-858C-002D9ACB8008}" presName="Name0" presStyleCnt="0">
        <dgm:presLayoutVars>
          <dgm:dir/>
          <dgm:animLvl val="lvl"/>
          <dgm:resizeHandles val="exact"/>
        </dgm:presLayoutVars>
      </dgm:prSet>
      <dgm:spPr/>
    </dgm:pt>
    <dgm:pt modelId="{24041956-0C84-446E-888B-E37B8F2EE5C6}" type="pres">
      <dgm:prSet presAssocID="{23204374-066D-4D02-85F6-63C6F3F0CE5F}" presName="linNode" presStyleCnt="0"/>
      <dgm:spPr/>
    </dgm:pt>
    <dgm:pt modelId="{7FA9471C-EFDF-456B-B504-F11437995E8F}" type="pres">
      <dgm:prSet presAssocID="{23204374-066D-4D02-85F6-63C6F3F0CE5F}" presName="parentText" presStyleLbl="node1" presStyleIdx="0" presStyleCnt="1">
        <dgm:presLayoutVars>
          <dgm:chMax val="1"/>
          <dgm:bulletEnabled val="1"/>
        </dgm:presLayoutVars>
      </dgm:prSet>
      <dgm:spPr/>
    </dgm:pt>
  </dgm:ptLst>
  <dgm:cxnLst>
    <dgm:cxn modelId="{5C782967-32BF-463E-B1B8-2B397B6358D3}" srcId="{6087F773-665A-4171-858C-002D9ACB8008}" destId="{23204374-066D-4D02-85F6-63C6F3F0CE5F}" srcOrd="0" destOrd="0" parTransId="{07279800-B050-4150-A36E-5EB1E877599D}" sibTransId="{B62B1FB5-D38D-46A4-9321-F9AF4217CA5A}"/>
    <dgm:cxn modelId="{46AA91D5-229F-4212-91D0-9E1E13A8DD23}" type="presOf" srcId="{23204374-066D-4D02-85F6-63C6F3F0CE5F}" destId="{7FA9471C-EFDF-456B-B504-F11437995E8F}" srcOrd="0" destOrd="0" presId="urn:microsoft.com/office/officeart/2005/8/layout/vList5"/>
    <dgm:cxn modelId="{A7F531F4-811A-4BD7-B216-8930E38DEBED}" type="presOf" srcId="{6087F773-665A-4171-858C-002D9ACB8008}" destId="{1B4D7309-1B7D-4CF7-A6A7-AEF4EE46F272}" srcOrd="0" destOrd="0" presId="urn:microsoft.com/office/officeart/2005/8/layout/vList5"/>
    <dgm:cxn modelId="{C1A7E225-47FA-4A24-87AB-C9D5C44D5CB3}" type="presParOf" srcId="{1B4D7309-1B7D-4CF7-A6A7-AEF4EE46F272}" destId="{24041956-0C84-446E-888B-E37B8F2EE5C6}" srcOrd="0" destOrd="0" presId="urn:microsoft.com/office/officeart/2005/8/layout/vList5"/>
    <dgm:cxn modelId="{EAD5524F-8D08-47FA-B1BB-29CCD37AED35}" type="presParOf" srcId="{24041956-0C84-446E-888B-E37B8F2EE5C6}" destId="{7FA9471C-EFDF-456B-B504-F11437995E8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AC16063-CB50-448E-ADD0-2CF338DBB211}"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D8E37A0C-98B9-4E4A-9878-49D46F93E025}">
      <dgm:prSet/>
      <dgm:spPr/>
      <dgm:t>
        <a:bodyPr/>
        <a:lstStyle/>
        <a:p>
          <a:r>
            <a:rPr lang="en-US" baseline="0"/>
            <a:t>Creating Final Model After Tuning</a:t>
          </a:r>
          <a:br>
            <a:rPr lang="en-US" baseline="0"/>
          </a:br>
          <a:endParaRPr lang="en-IN"/>
        </a:p>
      </dgm:t>
    </dgm:pt>
    <dgm:pt modelId="{01BAAEBF-A93C-432A-93D5-E4926B1F25F8}" type="parTrans" cxnId="{90DA78D9-2CA2-45CF-A235-1FA64C10C8DF}">
      <dgm:prSet/>
      <dgm:spPr/>
      <dgm:t>
        <a:bodyPr/>
        <a:lstStyle/>
        <a:p>
          <a:endParaRPr lang="en-IN"/>
        </a:p>
      </dgm:t>
    </dgm:pt>
    <dgm:pt modelId="{926DA492-4493-4979-BB23-33779F9FE9FD}" type="sibTrans" cxnId="{90DA78D9-2CA2-45CF-A235-1FA64C10C8DF}">
      <dgm:prSet/>
      <dgm:spPr/>
      <dgm:t>
        <a:bodyPr/>
        <a:lstStyle/>
        <a:p>
          <a:endParaRPr lang="en-IN"/>
        </a:p>
      </dgm:t>
    </dgm:pt>
    <dgm:pt modelId="{91BBC9C1-0901-4152-BEFE-42F3681C75A8}" type="pres">
      <dgm:prSet presAssocID="{7AC16063-CB50-448E-ADD0-2CF338DBB211}" presName="Name0" presStyleCnt="0">
        <dgm:presLayoutVars>
          <dgm:dir/>
          <dgm:animLvl val="lvl"/>
          <dgm:resizeHandles val="exact"/>
        </dgm:presLayoutVars>
      </dgm:prSet>
      <dgm:spPr/>
    </dgm:pt>
    <dgm:pt modelId="{E61C558A-6CE4-49D0-90A4-E69ACD0C5635}" type="pres">
      <dgm:prSet presAssocID="{D8E37A0C-98B9-4E4A-9878-49D46F93E025}" presName="linNode" presStyleCnt="0"/>
      <dgm:spPr/>
    </dgm:pt>
    <dgm:pt modelId="{1D633A93-CA76-41F2-BD1D-9F05D6090B91}" type="pres">
      <dgm:prSet presAssocID="{D8E37A0C-98B9-4E4A-9878-49D46F93E025}" presName="parentText" presStyleLbl="node1" presStyleIdx="0" presStyleCnt="1">
        <dgm:presLayoutVars>
          <dgm:chMax val="1"/>
          <dgm:bulletEnabled val="1"/>
        </dgm:presLayoutVars>
      </dgm:prSet>
      <dgm:spPr/>
    </dgm:pt>
  </dgm:ptLst>
  <dgm:cxnLst>
    <dgm:cxn modelId="{E014BAAA-5B03-4008-B353-74DB5A83A5EE}" type="presOf" srcId="{7AC16063-CB50-448E-ADD0-2CF338DBB211}" destId="{91BBC9C1-0901-4152-BEFE-42F3681C75A8}" srcOrd="0" destOrd="0" presId="urn:microsoft.com/office/officeart/2005/8/layout/vList5"/>
    <dgm:cxn modelId="{90DA78D9-2CA2-45CF-A235-1FA64C10C8DF}" srcId="{7AC16063-CB50-448E-ADD0-2CF338DBB211}" destId="{D8E37A0C-98B9-4E4A-9878-49D46F93E025}" srcOrd="0" destOrd="0" parTransId="{01BAAEBF-A93C-432A-93D5-E4926B1F25F8}" sibTransId="{926DA492-4493-4979-BB23-33779F9FE9FD}"/>
    <dgm:cxn modelId="{B1B6A0E3-BC0F-4CC9-BB8B-7BEE2B57B325}" type="presOf" srcId="{D8E37A0C-98B9-4E4A-9878-49D46F93E025}" destId="{1D633A93-CA76-41F2-BD1D-9F05D6090B91}" srcOrd="0" destOrd="0" presId="urn:microsoft.com/office/officeart/2005/8/layout/vList5"/>
    <dgm:cxn modelId="{297EF6F3-F990-4A69-BAAF-D9CF3AE477E6}" type="presParOf" srcId="{91BBC9C1-0901-4152-BEFE-42F3681C75A8}" destId="{E61C558A-6CE4-49D0-90A4-E69ACD0C5635}" srcOrd="0" destOrd="0" presId="urn:microsoft.com/office/officeart/2005/8/layout/vList5"/>
    <dgm:cxn modelId="{84273CE7-C26C-4F4F-94D5-95C2BE4893A4}" type="presParOf" srcId="{E61C558A-6CE4-49D0-90A4-E69ACD0C5635}" destId="{1D633A93-CA76-41F2-BD1D-9F05D6090B9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BC5A7C3-EAE8-4F80-8A5C-2CB5C1D5A12D}"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15000129-4176-465C-A10C-2CEDCF75A6F9}">
      <dgm:prSet/>
      <dgm:spPr/>
      <dgm:t>
        <a:bodyPr/>
        <a:lstStyle/>
        <a:p>
          <a:r>
            <a:rPr lang="en-US" baseline="0"/>
            <a:t>Saving the final model and predicting the sale price for test data</a:t>
          </a:r>
          <a:br>
            <a:rPr lang="en-IN" baseline="0"/>
          </a:br>
          <a:endParaRPr lang="en-IN"/>
        </a:p>
      </dgm:t>
    </dgm:pt>
    <dgm:pt modelId="{AAF05DC8-104D-4648-823B-35D44571A6B3}" type="parTrans" cxnId="{63282149-C9F6-472B-9DCA-1F3D16AAE27B}">
      <dgm:prSet/>
      <dgm:spPr/>
      <dgm:t>
        <a:bodyPr/>
        <a:lstStyle/>
        <a:p>
          <a:endParaRPr lang="en-IN"/>
        </a:p>
      </dgm:t>
    </dgm:pt>
    <dgm:pt modelId="{C6EAAC93-2B9C-470E-9B68-8D80EFD88725}" type="sibTrans" cxnId="{63282149-C9F6-472B-9DCA-1F3D16AAE27B}">
      <dgm:prSet/>
      <dgm:spPr/>
      <dgm:t>
        <a:bodyPr/>
        <a:lstStyle/>
        <a:p>
          <a:endParaRPr lang="en-IN"/>
        </a:p>
      </dgm:t>
    </dgm:pt>
    <dgm:pt modelId="{B7CA201D-08D0-46AE-A3EE-ACC092F01223}" type="pres">
      <dgm:prSet presAssocID="{9BC5A7C3-EAE8-4F80-8A5C-2CB5C1D5A12D}" presName="Name0" presStyleCnt="0">
        <dgm:presLayoutVars>
          <dgm:dir/>
          <dgm:animLvl val="lvl"/>
          <dgm:resizeHandles val="exact"/>
        </dgm:presLayoutVars>
      </dgm:prSet>
      <dgm:spPr/>
    </dgm:pt>
    <dgm:pt modelId="{6B615550-4366-4033-BA8B-4D558A7D4EC7}" type="pres">
      <dgm:prSet presAssocID="{15000129-4176-465C-A10C-2CEDCF75A6F9}" presName="linNode" presStyleCnt="0"/>
      <dgm:spPr/>
    </dgm:pt>
    <dgm:pt modelId="{8E9050D3-D2E7-4040-AFC2-40678CB6AC9F}" type="pres">
      <dgm:prSet presAssocID="{15000129-4176-465C-A10C-2CEDCF75A6F9}" presName="parentText" presStyleLbl="node1" presStyleIdx="0" presStyleCnt="1">
        <dgm:presLayoutVars>
          <dgm:chMax val="1"/>
          <dgm:bulletEnabled val="1"/>
        </dgm:presLayoutVars>
      </dgm:prSet>
      <dgm:spPr/>
    </dgm:pt>
  </dgm:ptLst>
  <dgm:cxnLst>
    <dgm:cxn modelId="{63282149-C9F6-472B-9DCA-1F3D16AAE27B}" srcId="{9BC5A7C3-EAE8-4F80-8A5C-2CB5C1D5A12D}" destId="{15000129-4176-465C-A10C-2CEDCF75A6F9}" srcOrd="0" destOrd="0" parTransId="{AAF05DC8-104D-4648-823B-35D44571A6B3}" sibTransId="{C6EAAC93-2B9C-470E-9B68-8D80EFD88725}"/>
    <dgm:cxn modelId="{3F902E4C-BE49-46AA-BB30-3947C9785DC8}" type="presOf" srcId="{15000129-4176-465C-A10C-2CEDCF75A6F9}" destId="{8E9050D3-D2E7-4040-AFC2-40678CB6AC9F}" srcOrd="0" destOrd="0" presId="urn:microsoft.com/office/officeart/2005/8/layout/vList5"/>
    <dgm:cxn modelId="{F75166F9-5688-4F09-B7F0-62BECC8469A3}" type="presOf" srcId="{9BC5A7C3-EAE8-4F80-8A5C-2CB5C1D5A12D}" destId="{B7CA201D-08D0-46AE-A3EE-ACC092F01223}" srcOrd="0" destOrd="0" presId="urn:microsoft.com/office/officeart/2005/8/layout/vList5"/>
    <dgm:cxn modelId="{C9F9888C-AEBC-44E1-B2A2-E3718D3B5100}" type="presParOf" srcId="{B7CA201D-08D0-46AE-A3EE-ACC092F01223}" destId="{6B615550-4366-4033-BA8B-4D558A7D4EC7}" srcOrd="0" destOrd="0" presId="urn:microsoft.com/office/officeart/2005/8/layout/vList5"/>
    <dgm:cxn modelId="{3BDF8A03-1EDF-4A96-BC13-70D04FA6BBB1}" type="presParOf" srcId="{6B615550-4366-4033-BA8B-4D558A7D4EC7}" destId="{8E9050D3-D2E7-4040-AFC2-40678CB6AC9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74162FA-B25D-45E0-9F90-1FB661076736}"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863B520E-FFD3-43A8-8253-C1E9B4A0D873}">
      <dgm:prSet/>
      <dgm:spPr/>
      <dgm:t>
        <a:bodyPr/>
        <a:lstStyle/>
        <a:p>
          <a:r>
            <a:rPr lang="en-US" baseline="0" dirty="0"/>
            <a:t>Conclusion</a:t>
          </a:r>
          <a:br>
            <a:rPr lang="en-IN" baseline="0" dirty="0"/>
          </a:br>
          <a:endParaRPr lang="en-IN" dirty="0"/>
        </a:p>
      </dgm:t>
    </dgm:pt>
    <dgm:pt modelId="{4AE18951-362A-4810-855E-869A59524E04}" type="parTrans" cxnId="{ECEA7DCC-2453-4A84-98EB-940F14552FB1}">
      <dgm:prSet/>
      <dgm:spPr/>
      <dgm:t>
        <a:bodyPr/>
        <a:lstStyle/>
        <a:p>
          <a:endParaRPr lang="en-IN"/>
        </a:p>
      </dgm:t>
    </dgm:pt>
    <dgm:pt modelId="{93735488-6DF6-4F8C-87E5-7616210A09C9}" type="sibTrans" cxnId="{ECEA7DCC-2453-4A84-98EB-940F14552FB1}">
      <dgm:prSet/>
      <dgm:spPr/>
      <dgm:t>
        <a:bodyPr/>
        <a:lstStyle/>
        <a:p>
          <a:endParaRPr lang="en-IN"/>
        </a:p>
      </dgm:t>
    </dgm:pt>
    <dgm:pt modelId="{70AC866B-7173-41B2-A88C-AC089249CC09}" type="pres">
      <dgm:prSet presAssocID="{D74162FA-B25D-45E0-9F90-1FB661076736}" presName="Name0" presStyleCnt="0">
        <dgm:presLayoutVars>
          <dgm:dir/>
          <dgm:animLvl val="lvl"/>
          <dgm:resizeHandles val="exact"/>
        </dgm:presLayoutVars>
      </dgm:prSet>
      <dgm:spPr/>
    </dgm:pt>
    <dgm:pt modelId="{652DE792-67F9-4E24-BD0B-BFE4282A6D88}" type="pres">
      <dgm:prSet presAssocID="{863B520E-FFD3-43A8-8253-C1E9B4A0D873}" presName="linNode" presStyleCnt="0"/>
      <dgm:spPr/>
    </dgm:pt>
    <dgm:pt modelId="{1D7FA88E-6C5A-47B7-8987-105892798733}" type="pres">
      <dgm:prSet presAssocID="{863B520E-FFD3-43A8-8253-C1E9B4A0D873}" presName="parentText" presStyleLbl="node1" presStyleIdx="0" presStyleCnt="1">
        <dgm:presLayoutVars>
          <dgm:chMax val="1"/>
          <dgm:bulletEnabled val="1"/>
        </dgm:presLayoutVars>
      </dgm:prSet>
      <dgm:spPr/>
    </dgm:pt>
  </dgm:ptLst>
  <dgm:cxnLst>
    <dgm:cxn modelId="{5438064F-9ED3-4293-BFD6-4678CE841E4F}" type="presOf" srcId="{863B520E-FFD3-43A8-8253-C1E9B4A0D873}" destId="{1D7FA88E-6C5A-47B7-8987-105892798733}" srcOrd="0" destOrd="0" presId="urn:microsoft.com/office/officeart/2005/8/layout/vList5"/>
    <dgm:cxn modelId="{7505B69B-5EC3-4E34-B541-BF477323EB48}" type="presOf" srcId="{D74162FA-B25D-45E0-9F90-1FB661076736}" destId="{70AC866B-7173-41B2-A88C-AC089249CC09}" srcOrd="0" destOrd="0" presId="urn:microsoft.com/office/officeart/2005/8/layout/vList5"/>
    <dgm:cxn modelId="{ECEA7DCC-2453-4A84-98EB-940F14552FB1}" srcId="{D74162FA-B25D-45E0-9F90-1FB661076736}" destId="{863B520E-FFD3-43A8-8253-C1E9B4A0D873}" srcOrd="0" destOrd="0" parTransId="{4AE18951-362A-4810-855E-869A59524E04}" sibTransId="{93735488-6DF6-4F8C-87E5-7616210A09C9}"/>
    <dgm:cxn modelId="{74257AB8-07A7-4825-A71F-D33C8938635A}" type="presParOf" srcId="{70AC866B-7173-41B2-A88C-AC089249CC09}" destId="{652DE792-67F9-4E24-BD0B-BFE4282A6D88}" srcOrd="0" destOrd="0" presId="urn:microsoft.com/office/officeart/2005/8/layout/vList5"/>
    <dgm:cxn modelId="{04B8EE03-D00B-4ACC-9F58-FDE82A85DE89}" type="presParOf" srcId="{652DE792-67F9-4E24-BD0B-BFE4282A6D88}" destId="{1D7FA88E-6C5A-47B7-8987-10589279873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778B90-0903-4AF4-96E5-6FFCADCE031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FD089D7E-0002-4E21-91DC-BFFC68DD2256}">
      <dgm:prSet/>
      <dgm:spPr/>
      <dgm:t>
        <a:bodyPr/>
        <a:lstStyle/>
        <a:p>
          <a:r>
            <a:rPr lang="en-IN" baseline="0"/>
            <a:t>Problem Understanding</a:t>
          </a:r>
          <a:br>
            <a:rPr lang="en-IN" baseline="0"/>
          </a:br>
          <a:endParaRPr lang="en-IN"/>
        </a:p>
      </dgm:t>
    </dgm:pt>
    <dgm:pt modelId="{B1E47D75-CB41-4D9B-8317-AC89267B7A13}" type="parTrans" cxnId="{C870D505-4201-4941-8C35-133350794BB8}">
      <dgm:prSet/>
      <dgm:spPr/>
      <dgm:t>
        <a:bodyPr/>
        <a:lstStyle/>
        <a:p>
          <a:endParaRPr lang="en-IN"/>
        </a:p>
      </dgm:t>
    </dgm:pt>
    <dgm:pt modelId="{5745BBBD-07B0-4CE0-A46B-54CA1D6CE9CE}" type="sibTrans" cxnId="{C870D505-4201-4941-8C35-133350794BB8}">
      <dgm:prSet/>
      <dgm:spPr/>
      <dgm:t>
        <a:bodyPr/>
        <a:lstStyle/>
        <a:p>
          <a:endParaRPr lang="en-IN"/>
        </a:p>
      </dgm:t>
    </dgm:pt>
    <dgm:pt modelId="{52C8E7A4-F20F-40C8-8528-7D0A324BF1C5}" type="pres">
      <dgm:prSet presAssocID="{7B778B90-0903-4AF4-96E5-6FFCADCE0313}" presName="Name0" presStyleCnt="0">
        <dgm:presLayoutVars>
          <dgm:dir/>
          <dgm:animLvl val="lvl"/>
          <dgm:resizeHandles val="exact"/>
        </dgm:presLayoutVars>
      </dgm:prSet>
      <dgm:spPr/>
    </dgm:pt>
    <dgm:pt modelId="{8BE2469C-4CCF-44D0-9F9B-803E1D2A15DF}" type="pres">
      <dgm:prSet presAssocID="{FD089D7E-0002-4E21-91DC-BFFC68DD2256}" presName="linNode" presStyleCnt="0"/>
      <dgm:spPr/>
    </dgm:pt>
    <dgm:pt modelId="{3F2ABFEF-A3D5-4AFA-B011-74012FBB7532}" type="pres">
      <dgm:prSet presAssocID="{FD089D7E-0002-4E21-91DC-BFFC68DD2256}" presName="parentText" presStyleLbl="node1" presStyleIdx="0" presStyleCnt="1">
        <dgm:presLayoutVars>
          <dgm:chMax val="1"/>
          <dgm:bulletEnabled val="1"/>
        </dgm:presLayoutVars>
      </dgm:prSet>
      <dgm:spPr/>
    </dgm:pt>
  </dgm:ptLst>
  <dgm:cxnLst>
    <dgm:cxn modelId="{C870D505-4201-4941-8C35-133350794BB8}" srcId="{7B778B90-0903-4AF4-96E5-6FFCADCE0313}" destId="{FD089D7E-0002-4E21-91DC-BFFC68DD2256}" srcOrd="0" destOrd="0" parTransId="{B1E47D75-CB41-4D9B-8317-AC89267B7A13}" sibTransId="{5745BBBD-07B0-4CE0-A46B-54CA1D6CE9CE}"/>
    <dgm:cxn modelId="{B7998415-7221-4A04-8FC0-CB5331134E09}" type="presOf" srcId="{7B778B90-0903-4AF4-96E5-6FFCADCE0313}" destId="{52C8E7A4-F20F-40C8-8528-7D0A324BF1C5}" srcOrd="0" destOrd="0" presId="urn:microsoft.com/office/officeart/2005/8/layout/vList5"/>
    <dgm:cxn modelId="{CFE36558-31E6-471A-9AFA-83D59566B50B}" type="presOf" srcId="{FD089D7E-0002-4E21-91DC-BFFC68DD2256}" destId="{3F2ABFEF-A3D5-4AFA-B011-74012FBB7532}" srcOrd="0" destOrd="0" presId="urn:microsoft.com/office/officeart/2005/8/layout/vList5"/>
    <dgm:cxn modelId="{F3C2C91E-348B-4116-A2FB-A7BD28DBDD11}" type="presParOf" srcId="{52C8E7A4-F20F-40C8-8528-7D0A324BF1C5}" destId="{8BE2469C-4CCF-44D0-9F9B-803E1D2A15DF}" srcOrd="0" destOrd="0" presId="urn:microsoft.com/office/officeart/2005/8/layout/vList5"/>
    <dgm:cxn modelId="{4CF66D40-3152-4D2F-8133-ACC3F21A42E2}" type="presParOf" srcId="{8BE2469C-4CCF-44D0-9F9B-803E1D2A15DF}" destId="{3F2ABFEF-A3D5-4AFA-B011-74012FBB753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925D91-92FC-4F5C-B001-5DD3285447A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A5C88ED6-B2E1-4FAE-A0BD-9DA24B341616}">
      <dgm:prSet/>
      <dgm:spPr/>
      <dgm:t>
        <a:bodyPr/>
        <a:lstStyle/>
        <a:p>
          <a:r>
            <a:rPr lang="en-US" baseline="0"/>
            <a:t>What is Housing Price Prediction?</a:t>
          </a:r>
          <a:endParaRPr lang="en-IN"/>
        </a:p>
      </dgm:t>
    </dgm:pt>
    <dgm:pt modelId="{DAB381A1-FE9B-41E5-872B-B66C97F1FB04}" type="parTrans" cxnId="{24BACB66-5AAD-46ED-993F-7ADDA28F0388}">
      <dgm:prSet/>
      <dgm:spPr/>
      <dgm:t>
        <a:bodyPr/>
        <a:lstStyle/>
        <a:p>
          <a:endParaRPr lang="en-IN"/>
        </a:p>
      </dgm:t>
    </dgm:pt>
    <dgm:pt modelId="{FE074DDA-DFEA-4075-96AB-73F363438B1C}" type="sibTrans" cxnId="{24BACB66-5AAD-46ED-993F-7ADDA28F0388}">
      <dgm:prSet/>
      <dgm:spPr/>
      <dgm:t>
        <a:bodyPr/>
        <a:lstStyle/>
        <a:p>
          <a:endParaRPr lang="en-IN"/>
        </a:p>
      </dgm:t>
    </dgm:pt>
    <dgm:pt modelId="{10CA895C-D794-421C-9CD0-0691988B5514}" type="pres">
      <dgm:prSet presAssocID="{49925D91-92FC-4F5C-B001-5DD3285447A5}" presName="Name0" presStyleCnt="0">
        <dgm:presLayoutVars>
          <dgm:dir/>
          <dgm:animLvl val="lvl"/>
          <dgm:resizeHandles val="exact"/>
        </dgm:presLayoutVars>
      </dgm:prSet>
      <dgm:spPr/>
    </dgm:pt>
    <dgm:pt modelId="{5BC982A0-51D2-4E40-B6C8-BC49D1FDB58E}" type="pres">
      <dgm:prSet presAssocID="{A5C88ED6-B2E1-4FAE-A0BD-9DA24B341616}" presName="linNode" presStyleCnt="0"/>
      <dgm:spPr/>
    </dgm:pt>
    <dgm:pt modelId="{1B1F6631-B701-4810-8457-534F9A311EF7}" type="pres">
      <dgm:prSet presAssocID="{A5C88ED6-B2E1-4FAE-A0BD-9DA24B341616}" presName="parentText" presStyleLbl="node1" presStyleIdx="0" presStyleCnt="1">
        <dgm:presLayoutVars>
          <dgm:chMax val="1"/>
          <dgm:bulletEnabled val="1"/>
        </dgm:presLayoutVars>
      </dgm:prSet>
      <dgm:spPr/>
    </dgm:pt>
  </dgm:ptLst>
  <dgm:cxnLst>
    <dgm:cxn modelId="{24BACB66-5AAD-46ED-993F-7ADDA28F0388}" srcId="{49925D91-92FC-4F5C-B001-5DD3285447A5}" destId="{A5C88ED6-B2E1-4FAE-A0BD-9DA24B341616}" srcOrd="0" destOrd="0" parTransId="{DAB381A1-FE9B-41E5-872B-B66C97F1FB04}" sibTransId="{FE074DDA-DFEA-4075-96AB-73F363438B1C}"/>
    <dgm:cxn modelId="{6AE7DF74-BE9E-4F81-8141-BE27857A8FD3}" type="presOf" srcId="{49925D91-92FC-4F5C-B001-5DD3285447A5}" destId="{10CA895C-D794-421C-9CD0-0691988B5514}" srcOrd="0" destOrd="0" presId="urn:microsoft.com/office/officeart/2005/8/layout/vList5"/>
    <dgm:cxn modelId="{A973FBC8-18B2-43EC-9899-1EB6CC30D6AA}" type="presOf" srcId="{A5C88ED6-B2E1-4FAE-A0BD-9DA24B341616}" destId="{1B1F6631-B701-4810-8457-534F9A311EF7}" srcOrd="0" destOrd="0" presId="urn:microsoft.com/office/officeart/2005/8/layout/vList5"/>
    <dgm:cxn modelId="{138231AB-9657-4BE8-99DB-C3AF442CDADA}" type="presParOf" srcId="{10CA895C-D794-421C-9CD0-0691988B5514}" destId="{5BC982A0-51D2-4E40-B6C8-BC49D1FDB58E}" srcOrd="0" destOrd="0" presId="urn:microsoft.com/office/officeart/2005/8/layout/vList5"/>
    <dgm:cxn modelId="{4CD2B89B-0863-47F6-AE2F-CA1E5602E882}" type="presParOf" srcId="{5BC982A0-51D2-4E40-B6C8-BC49D1FDB58E}" destId="{1B1F6631-B701-4810-8457-534F9A311EF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17D17-7FFC-4EBA-AB45-15042FFAB6F9}" type="doc">
      <dgm:prSet loTypeId="urn:microsoft.com/office/officeart/2005/8/layout/vList5" loCatId="list" qsTypeId="urn:microsoft.com/office/officeart/2005/8/quickstyle/3d1" qsCatId="3D" csTypeId="urn:microsoft.com/office/officeart/2005/8/colors/accent1_2" csCatId="accent1"/>
      <dgm:spPr/>
      <dgm:t>
        <a:bodyPr/>
        <a:lstStyle/>
        <a:p>
          <a:endParaRPr lang="en-IN"/>
        </a:p>
      </dgm:t>
    </dgm:pt>
    <dgm:pt modelId="{F92FCF7A-852B-47C3-B9FA-8AD6B267EB5A}">
      <dgm:prSet/>
      <dgm:spPr/>
      <dgm:t>
        <a:bodyPr/>
        <a:lstStyle/>
        <a:p>
          <a:r>
            <a:rPr lang="en-IN" baseline="0"/>
            <a:t>Importance of Housing Price Prediction</a:t>
          </a:r>
          <a:endParaRPr lang="en-IN"/>
        </a:p>
      </dgm:t>
    </dgm:pt>
    <dgm:pt modelId="{F7220A80-6BD9-410D-AF13-EAE0E61759D9}" type="parTrans" cxnId="{A40679F2-E132-4F05-A399-E04EA8BE358E}">
      <dgm:prSet/>
      <dgm:spPr/>
      <dgm:t>
        <a:bodyPr/>
        <a:lstStyle/>
        <a:p>
          <a:endParaRPr lang="en-IN"/>
        </a:p>
      </dgm:t>
    </dgm:pt>
    <dgm:pt modelId="{EE92D1BC-AA13-411B-807B-3CBD0B5DFE70}" type="sibTrans" cxnId="{A40679F2-E132-4F05-A399-E04EA8BE358E}">
      <dgm:prSet/>
      <dgm:spPr/>
      <dgm:t>
        <a:bodyPr/>
        <a:lstStyle/>
        <a:p>
          <a:endParaRPr lang="en-IN"/>
        </a:p>
      </dgm:t>
    </dgm:pt>
    <dgm:pt modelId="{0C3430CE-49CB-4994-A8C5-11A62A77A1A2}" type="pres">
      <dgm:prSet presAssocID="{79A17D17-7FFC-4EBA-AB45-15042FFAB6F9}" presName="Name0" presStyleCnt="0">
        <dgm:presLayoutVars>
          <dgm:dir/>
          <dgm:animLvl val="lvl"/>
          <dgm:resizeHandles val="exact"/>
        </dgm:presLayoutVars>
      </dgm:prSet>
      <dgm:spPr/>
    </dgm:pt>
    <dgm:pt modelId="{A43B0469-464B-487C-8195-2022E7F39DEF}" type="pres">
      <dgm:prSet presAssocID="{F92FCF7A-852B-47C3-B9FA-8AD6B267EB5A}" presName="linNode" presStyleCnt="0"/>
      <dgm:spPr/>
    </dgm:pt>
    <dgm:pt modelId="{D5456C14-F4C2-45C3-A415-54BC44A7F65A}" type="pres">
      <dgm:prSet presAssocID="{F92FCF7A-852B-47C3-B9FA-8AD6B267EB5A}" presName="parentText" presStyleLbl="node1" presStyleIdx="0" presStyleCnt="1">
        <dgm:presLayoutVars>
          <dgm:chMax val="1"/>
          <dgm:bulletEnabled val="1"/>
        </dgm:presLayoutVars>
      </dgm:prSet>
      <dgm:spPr/>
    </dgm:pt>
  </dgm:ptLst>
  <dgm:cxnLst>
    <dgm:cxn modelId="{867D97C8-85FE-49CF-86BF-4B4BBB2ABFA2}" type="presOf" srcId="{F92FCF7A-852B-47C3-B9FA-8AD6B267EB5A}" destId="{D5456C14-F4C2-45C3-A415-54BC44A7F65A}" srcOrd="0" destOrd="0" presId="urn:microsoft.com/office/officeart/2005/8/layout/vList5"/>
    <dgm:cxn modelId="{A40679F2-E132-4F05-A399-E04EA8BE358E}" srcId="{79A17D17-7FFC-4EBA-AB45-15042FFAB6F9}" destId="{F92FCF7A-852B-47C3-B9FA-8AD6B267EB5A}" srcOrd="0" destOrd="0" parTransId="{F7220A80-6BD9-410D-AF13-EAE0E61759D9}" sibTransId="{EE92D1BC-AA13-411B-807B-3CBD0B5DFE70}"/>
    <dgm:cxn modelId="{3F57F6FC-4486-49B0-9CBA-55845728FCF4}" type="presOf" srcId="{79A17D17-7FFC-4EBA-AB45-15042FFAB6F9}" destId="{0C3430CE-49CB-4994-A8C5-11A62A77A1A2}" srcOrd="0" destOrd="0" presId="urn:microsoft.com/office/officeart/2005/8/layout/vList5"/>
    <dgm:cxn modelId="{8D51B134-531A-4594-8E3F-4BC99CF55437}" type="presParOf" srcId="{0C3430CE-49CB-4994-A8C5-11A62A77A1A2}" destId="{A43B0469-464B-487C-8195-2022E7F39DEF}" srcOrd="0" destOrd="0" presId="urn:microsoft.com/office/officeart/2005/8/layout/vList5"/>
    <dgm:cxn modelId="{D635BCA4-C7CB-4E9B-8C66-536DDC5E0EC1}" type="presParOf" srcId="{A43B0469-464B-487C-8195-2022E7F39DEF}" destId="{D5456C14-F4C2-45C3-A415-54BC44A7F65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B23F8E-EEC3-464A-AC33-FC1F2B852FB8}"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3C3C35A2-CA17-4FB4-9560-8FF6CE45F8BC}">
      <dgm:prSet/>
      <dgm:spPr/>
      <dgm:t>
        <a:bodyPr/>
        <a:lstStyle/>
        <a:p>
          <a:r>
            <a:rPr lang="en-US" baseline="0"/>
            <a:t>Benefits of Housing Price Prediction</a:t>
          </a:r>
          <a:endParaRPr lang="en-IN"/>
        </a:p>
      </dgm:t>
    </dgm:pt>
    <dgm:pt modelId="{522E61FB-765E-4627-9E14-BE8724571F95}" type="parTrans" cxnId="{9134C9B4-C5D3-431D-A753-46B5BE0427E9}">
      <dgm:prSet/>
      <dgm:spPr/>
      <dgm:t>
        <a:bodyPr/>
        <a:lstStyle/>
        <a:p>
          <a:endParaRPr lang="en-IN"/>
        </a:p>
      </dgm:t>
    </dgm:pt>
    <dgm:pt modelId="{3D6BDDA5-8ABD-472F-8142-D2879885C52A}" type="sibTrans" cxnId="{9134C9B4-C5D3-431D-A753-46B5BE0427E9}">
      <dgm:prSet/>
      <dgm:spPr/>
      <dgm:t>
        <a:bodyPr/>
        <a:lstStyle/>
        <a:p>
          <a:endParaRPr lang="en-IN"/>
        </a:p>
      </dgm:t>
    </dgm:pt>
    <dgm:pt modelId="{7264ADDC-A148-4CCC-B7D6-0FF9EFEB8E70}" type="pres">
      <dgm:prSet presAssocID="{EBB23F8E-EEC3-464A-AC33-FC1F2B852FB8}" presName="Name0" presStyleCnt="0">
        <dgm:presLayoutVars>
          <dgm:dir/>
          <dgm:animLvl val="lvl"/>
          <dgm:resizeHandles val="exact"/>
        </dgm:presLayoutVars>
      </dgm:prSet>
      <dgm:spPr/>
    </dgm:pt>
    <dgm:pt modelId="{EE250297-C035-4F14-A54D-370039A00A08}" type="pres">
      <dgm:prSet presAssocID="{3C3C35A2-CA17-4FB4-9560-8FF6CE45F8BC}" presName="linNode" presStyleCnt="0"/>
      <dgm:spPr/>
    </dgm:pt>
    <dgm:pt modelId="{2E7D4DD9-C033-47EB-A17D-EC87645CDC9C}" type="pres">
      <dgm:prSet presAssocID="{3C3C35A2-CA17-4FB4-9560-8FF6CE45F8BC}" presName="parentText" presStyleLbl="node1" presStyleIdx="0" presStyleCnt="1">
        <dgm:presLayoutVars>
          <dgm:chMax val="1"/>
          <dgm:bulletEnabled val="1"/>
        </dgm:presLayoutVars>
      </dgm:prSet>
      <dgm:spPr/>
    </dgm:pt>
  </dgm:ptLst>
  <dgm:cxnLst>
    <dgm:cxn modelId="{AF530F54-0FC7-4C8E-A0E6-B629CBF26610}" type="presOf" srcId="{3C3C35A2-CA17-4FB4-9560-8FF6CE45F8BC}" destId="{2E7D4DD9-C033-47EB-A17D-EC87645CDC9C}" srcOrd="0" destOrd="0" presId="urn:microsoft.com/office/officeart/2005/8/layout/vList5"/>
    <dgm:cxn modelId="{9134C9B4-C5D3-431D-A753-46B5BE0427E9}" srcId="{EBB23F8E-EEC3-464A-AC33-FC1F2B852FB8}" destId="{3C3C35A2-CA17-4FB4-9560-8FF6CE45F8BC}" srcOrd="0" destOrd="0" parTransId="{522E61FB-765E-4627-9E14-BE8724571F95}" sibTransId="{3D6BDDA5-8ABD-472F-8142-D2879885C52A}"/>
    <dgm:cxn modelId="{C71460D9-6A37-4A50-BDF2-D262D3C0116A}" type="presOf" srcId="{EBB23F8E-EEC3-464A-AC33-FC1F2B852FB8}" destId="{7264ADDC-A148-4CCC-B7D6-0FF9EFEB8E70}" srcOrd="0" destOrd="0" presId="urn:microsoft.com/office/officeart/2005/8/layout/vList5"/>
    <dgm:cxn modelId="{BF8F409E-7187-40D3-9376-E2FF5DA60AEB}" type="presParOf" srcId="{7264ADDC-A148-4CCC-B7D6-0FF9EFEB8E70}" destId="{EE250297-C035-4F14-A54D-370039A00A08}" srcOrd="0" destOrd="0" presId="urn:microsoft.com/office/officeart/2005/8/layout/vList5"/>
    <dgm:cxn modelId="{82110E2C-98A9-4C2B-BC2C-10162F67B02B}" type="presParOf" srcId="{EE250297-C035-4F14-A54D-370039A00A08}" destId="{2E7D4DD9-C033-47EB-A17D-EC87645CDC9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8C08E4-824B-4DA2-968E-F327CBBEFE25}"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0956D238-B32D-4CBB-9D67-8B839A908FDC}">
      <dgm:prSet/>
      <dgm:spPr/>
      <dgm:t>
        <a:bodyPr/>
        <a:lstStyle/>
        <a:p>
          <a:r>
            <a:rPr lang="en-US" baseline="0"/>
            <a:t>Data Analysis and Model Building Flowchart</a:t>
          </a:r>
          <a:br>
            <a:rPr lang="en-US" baseline="0"/>
          </a:br>
          <a:endParaRPr lang="en-IN"/>
        </a:p>
      </dgm:t>
    </dgm:pt>
    <dgm:pt modelId="{232770DE-77DF-44D7-A3B9-22E822C004EF}" type="parTrans" cxnId="{676FA60A-E773-4510-81D8-E5ED6BE27D4D}">
      <dgm:prSet/>
      <dgm:spPr/>
      <dgm:t>
        <a:bodyPr/>
        <a:lstStyle/>
        <a:p>
          <a:endParaRPr lang="en-IN"/>
        </a:p>
      </dgm:t>
    </dgm:pt>
    <dgm:pt modelId="{63884BAA-CB07-46E4-A4FB-151939EA7958}" type="sibTrans" cxnId="{676FA60A-E773-4510-81D8-E5ED6BE27D4D}">
      <dgm:prSet/>
      <dgm:spPr/>
      <dgm:t>
        <a:bodyPr/>
        <a:lstStyle/>
        <a:p>
          <a:endParaRPr lang="en-IN"/>
        </a:p>
      </dgm:t>
    </dgm:pt>
    <dgm:pt modelId="{1BD08B7D-1B81-4E0A-97BF-C759AD10F635}" type="pres">
      <dgm:prSet presAssocID="{568C08E4-824B-4DA2-968E-F327CBBEFE25}" presName="Name0" presStyleCnt="0">
        <dgm:presLayoutVars>
          <dgm:dir/>
          <dgm:animLvl val="lvl"/>
          <dgm:resizeHandles val="exact"/>
        </dgm:presLayoutVars>
      </dgm:prSet>
      <dgm:spPr/>
    </dgm:pt>
    <dgm:pt modelId="{526A615A-F772-4D18-ADAC-CDD0F4CE6E81}" type="pres">
      <dgm:prSet presAssocID="{0956D238-B32D-4CBB-9D67-8B839A908FDC}" presName="linNode" presStyleCnt="0"/>
      <dgm:spPr/>
    </dgm:pt>
    <dgm:pt modelId="{8C14D938-7DC2-47B2-9C32-6E5524427462}" type="pres">
      <dgm:prSet presAssocID="{0956D238-B32D-4CBB-9D67-8B839A908FDC}" presName="parentText" presStyleLbl="node1" presStyleIdx="0" presStyleCnt="1">
        <dgm:presLayoutVars>
          <dgm:chMax val="1"/>
          <dgm:bulletEnabled val="1"/>
        </dgm:presLayoutVars>
      </dgm:prSet>
      <dgm:spPr/>
    </dgm:pt>
  </dgm:ptLst>
  <dgm:cxnLst>
    <dgm:cxn modelId="{676FA60A-E773-4510-81D8-E5ED6BE27D4D}" srcId="{568C08E4-824B-4DA2-968E-F327CBBEFE25}" destId="{0956D238-B32D-4CBB-9D67-8B839A908FDC}" srcOrd="0" destOrd="0" parTransId="{232770DE-77DF-44D7-A3B9-22E822C004EF}" sibTransId="{63884BAA-CB07-46E4-A4FB-151939EA7958}"/>
    <dgm:cxn modelId="{AE61A71F-99AA-49AE-AE7B-9851BDC3E9EB}" type="presOf" srcId="{568C08E4-824B-4DA2-968E-F327CBBEFE25}" destId="{1BD08B7D-1B81-4E0A-97BF-C759AD10F635}" srcOrd="0" destOrd="0" presId="urn:microsoft.com/office/officeart/2005/8/layout/vList5"/>
    <dgm:cxn modelId="{03BBF7AF-3296-4ED2-BA53-0D713D94CA37}" type="presOf" srcId="{0956D238-B32D-4CBB-9D67-8B839A908FDC}" destId="{8C14D938-7DC2-47B2-9C32-6E5524427462}" srcOrd="0" destOrd="0" presId="urn:microsoft.com/office/officeart/2005/8/layout/vList5"/>
    <dgm:cxn modelId="{7330B2FC-46C8-4434-AB0B-9D031067DC36}" type="presParOf" srcId="{1BD08B7D-1B81-4E0A-97BF-C759AD10F635}" destId="{526A615A-F772-4D18-ADAC-CDD0F4CE6E81}" srcOrd="0" destOrd="0" presId="urn:microsoft.com/office/officeart/2005/8/layout/vList5"/>
    <dgm:cxn modelId="{9CB9B55C-1BD2-49E3-A18E-94DF5B580B82}" type="presParOf" srcId="{526A615A-F772-4D18-ADAC-CDD0F4CE6E81}" destId="{8C14D938-7DC2-47B2-9C32-6E552442746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D7218-0E14-4A66-BEE8-33617D536A00}">
      <dsp:nvSpPr>
        <dsp:cNvPr id="0" name=""/>
        <dsp:cNvSpPr/>
      </dsp:nvSpPr>
      <dsp:spPr>
        <a:xfrm>
          <a:off x="0" y="212309"/>
          <a:ext cx="5458409" cy="7757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kern="1200" dirty="0"/>
            <a:t>Presented </a:t>
          </a:r>
          <a:r>
            <a:rPr lang="en-IN" sz="3400" kern="1200" dirty="0" err="1"/>
            <a:t>by:AKASH</a:t>
          </a:r>
          <a:r>
            <a:rPr lang="en-IN" sz="3400" kern="1200" dirty="0"/>
            <a:t> KUMAR</a:t>
          </a:r>
        </a:p>
      </dsp:txBody>
      <dsp:txXfrm>
        <a:off x="37867" y="250176"/>
        <a:ext cx="5382675" cy="6999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7493A-526D-4840-8FC0-A960F0785A5D}">
      <dsp:nvSpPr>
        <dsp:cNvPr id="0" name=""/>
        <dsp:cNvSpPr/>
      </dsp:nvSpPr>
      <dsp:spPr>
        <a:xfrm>
          <a:off x="3364992" y="0"/>
          <a:ext cx="3785616" cy="639193"/>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Exploratory Data Analysis (EDA) Steps</a:t>
          </a:r>
          <a:br>
            <a:rPr lang="en-US" sz="1800" kern="1200" baseline="0"/>
          </a:br>
          <a:endParaRPr lang="en-IN" sz="1800" kern="1200"/>
        </a:p>
      </dsp:txBody>
      <dsp:txXfrm>
        <a:off x="3396195" y="31203"/>
        <a:ext cx="3723210" cy="5767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7CE5C-37C4-40F3-B840-09A1BA85AE86}">
      <dsp:nvSpPr>
        <dsp:cNvPr id="0" name=""/>
        <dsp:cNvSpPr/>
      </dsp:nvSpPr>
      <dsp:spPr>
        <a:xfrm>
          <a:off x="3364992" y="0"/>
          <a:ext cx="3785616" cy="56817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Exploratory Data Analysis (EDA) Steps</a:t>
          </a:r>
          <a:br>
            <a:rPr lang="en-US" sz="1700" kern="1200" baseline="0"/>
          </a:br>
          <a:endParaRPr lang="en-IN" sz="1700" kern="1200"/>
        </a:p>
      </dsp:txBody>
      <dsp:txXfrm>
        <a:off x="3392728" y="27736"/>
        <a:ext cx="3730144" cy="5126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428A-F85F-4D7D-8467-27987167302B}">
      <dsp:nvSpPr>
        <dsp:cNvPr id="0" name=""/>
        <dsp:cNvSpPr/>
      </dsp:nvSpPr>
      <dsp:spPr>
        <a:xfrm>
          <a:off x="3364992" y="0"/>
          <a:ext cx="3785616" cy="636649"/>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baseline="0"/>
            <a:t>Visualizing Continuous Variables vs Sale Price</a:t>
          </a:r>
          <a:br>
            <a:rPr lang="en-US" sz="1500" kern="1200" baseline="0"/>
          </a:br>
          <a:endParaRPr lang="en-IN" sz="1500" kern="1200"/>
        </a:p>
      </dsp:txBody>
      <dsp:txXfrm>
        <a:off x="3396071" y="31079"/>
        <a:ext cx="3723458" cy="5744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2A708-A7FE-4371-BB36-F63502E6EEDA}">
      <dsp:nvSpPr>
        <dsp:cNvPr id="0" name=""/>
        <dsp:cNvSpPr/>
      </dsp:nvSpPr>
      <dsp:spPr>
        <a:xfrm>
          <a:off x="3364992" y="0"/>
          <a:ext cx="3785616" cy="58478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Observations from the above graphs:</a:t>
          </a:r>
          <a:br>
            <a:rPr lang="en-US" sz="1800" kern="1200" baseline="0"/>
          </a:br>
          <a:endParaRPr lang="en-IN" sz="1800" kern="1200"/>
        </a:p>
      </dsp:txBody>
      <dsp:txXfrm>
        <a:off x="3393539" y="28547"/>
        <a:ext cx="3728522" cy="52769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070BB-E43A-48A1-A6B1-BD9F3E9F8E61}">
      <dsp:nvSpPr>
        <dsp:cNvPr id="0" name=""/>
        <dsp:cNvSpPr/>
      </dsp:nvSpPr>
      <dsp:spPr>
        <a:xfrm>
          <a:off x="3364992" y="0"/>
          <a:ext cx="3785616" cy="59480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IN" sz="1300" kern="1200" baseline="0"/>
            <a:t>Visualizing Continuous Variables vs Sale Price</a:t>
          </a:r>
          <a:br>
            <a:rPr lang="en-IN" sz="1300" kern="1200" baseline="0"/>
          </a:br>
          <a:br>
            <a:rPr lang="en-IN" sz="1300" kern="1200" baseline="0"/>
          </a:br>
          <a:endParaRPr lang="en-IN" sz="1300" kern="1200"/>
        </a:p>
      </dsp:txBody>
      <dsp:txXfrm>
        <a:off x="3394028" y="29036"/>
        <a:ext cx="3727544" cy="5367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F3674-E1C1-4057-9531-C05F7D485AAA}">
      <dsp:nvSpPr>
        <dsp:cNvPr id="0" name=""/>
        <dsp:cNvSpPr/>
      </dsp:nvSpPr>
      <dsp:spPr>
        <a:xfrm>
          <a:off x="3364992" y="0"/>
          <a:ext cx="3785616" cy="48713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baseline="0"/>
            <a:t>Observations</a:t>
          </a:r>
          <a:endParaRPr lang="en-IN" sz="2700" kern="1200"/>
        </a:p>
      </dsp:txBody>
      <dsp:txXfrm>
        <a:off x="3388772" y="23780"/>
        <a:ext cx="3738056" cy="4395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61D3C-E9D6-4597-BDEF-65E0B521B103}">
      <dsp:nvSpPr>
        <dsp:cNvPr id="0" name=""/>
        <dsp:cNvSpPr/>
      </dsp:nvSpPr>
      <dsp:spPr>
        <a:xfrm>
          <a:off x="3364992" y="0"/>
          <a:ext cx="3785616" cy="507428"/>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baseline="0"/>
            <a:t>Visualizing Continuous Variables vs Sale Price</a:t>
          </a:r>
          <a:br>
            <a:rPr lang="en-US" sz="1500" kern="1200" baseline="0"/>
          </a:br>
          <a:endParaRPr lang="en-IN" sz="1500" kern="1200"/>
        </a:p>
      </dsp:txBody>
      <dsp:txXfrm>
        <a:off x="3389763" y="24771"/>
        <a:ext cx="3736074" cy="4578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A049E-D131-417E-BC3C-500F4CAF0044}">
      <dsp:nvSpPr>
        <dsp:cNvPr id="0" name=""/>
        <dsp:cNvSpPr/>
      </dsp:nvSpPr>
      <dsp:spPr>
        <a:xfrm>
          <a:off x="3364992" y="0"/>
          <a:ext cx="3785616" cy="60565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baseline="0"/>
            <a:t>Observations</a:t>
          </a:r>
          <a:endParaRPr lang="en-IN" sz="3300" kern="1200"/>
        </a:p>
      </dsp:txBody>
      <dsp:txXfrm>
        <a:off x="3394558" y="29566"/>
        <a:ext cx="3726484" cy="5465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D3388-A710-4F5C-BBBD-9982BCC1B5A5}">
      <dsp:nvSpPr>
        <dsp:cNvPr id="0" name=""/>
        <dsp:cNvSpPr/>
      </dsp:nvSpPr>
      <dsp:spPr>
        <a:xfrm>
          <a:off x="3364992" y="0"/>
          <a:ext cx="3785616" cy="555608"/>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baseline="0"/>
            <a:t>Visualizing Continuous Variables vs Sale Price</a:t>
          </a:r>
          <a:br>
            <a:rPr lang="en-US" sz="1500" kern="1200" baseline="0"/>
          </a:br>
          <a:endParaRPr lang="en-IN" sz="1500" kern="1200"/>
        </a:p>
      </dsp:txBody>
      <dsp:txXfrm>
        <a:off x="3392115" y="27123"/>
        <a:ext cx="3731370" cy="5013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73961-D0C4-4D9D-80EE-91E3EC2C204A}">
      <dsp:nvSpPr>
        <dsp:cNvPr id="0" name=""/>
        <dsp:cNvSpPr/>
      </dsp:nvSpPr>
      <dsp:spPr>
        <a:xfrm>
          <a:off x="3364992" y="0"/>
          <a:ext cx="3785616" cy="488342"/>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baseline="0"/>
            <a:t>Observations</a:t>
          </a:r>
          <a:endParaRPr lang="en-IN" sz="2700" kern="1200"/>
        </a:p>
      </dsp:txBody>
      <dsp:txXfrm>
        <a:off x="3388831" y="23839"/>
        <a:ext cx="3737938" cy="440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473BC-AC41-4E1C-BDF9-742F7DE7DF2E}">
      <dsp:nvSpPr>
        <dsp:cNvPr id="0" name=""/>
        <dsp:cNvSpPr/>
      </dsp:nvSpPr>
      <dsp:spPr>
        <a:xfrm>
          <a:off x="3364992" y="0"/>
          <a:ext cx="3785616" cy="53925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baseline="0"/>
            <a:t>Outline</a:t>
          </a:r>
          <a:endParaRPr lang="en-IN" sz="2900" kern="1200"/>
        </a:p>
      </dsp:txBody>
      <dsp:txXfrm>
        <a:off x="3391316" y="26324"/>
        <a:ext cx="3732968" cy="4866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FC0D6-B0C7-41AD-BE19-651706A4ED14}">
      <dsp:nvSpPr>
        <dsp:cNvPr id="0" name=""/>
        <dsp:cNvSpPr/>
      </dsp:nvSpPr>
      <dsp:spPr>
        <a:xfrm>
          <a:off x="3364992" y="0"/>
          <a:ext cx="3785616" cy="65580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Visualizing Discrete Variables vs Sale Price</a:t>
          </a:r>
          <a:br>
            <a:rPr lang="en-US" sz="1600" kern="1200" baseline="0"/>
          </a:br>
          <a:endParaRPr lang="en-IN" sz="1600" kern="1200"/>
        </a:p>
      </dsp:txBody>
      <dsp:txXfrm>
        <a:off x="3397006" y="32014"/>
        <a:ext cx="3721588" cy="5917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45DA0-6F28-4516-B7D7-85CEA9B940B1}">
      <dsp:nvSpPr>
        <dsp:cNvPr id="0" name=""/>
        <dsp:cNvSpPr/>
      </dsp:nvSpPr>
      <dsp:spPr>
        <a:xfrm>
          <a:off x="3364992" y="0"/>
          <a:ext cx="3785616" cy="540397"/>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baseline="0"/>
            <a:t>Observations</a:t>
          </a:r>
          <a:endParaRPr lang="en-IN" sz="2900" kern="1200"/>
        </a:p>
      </dsp:txBody>
      <dsp:txXfrm>
        <a:off x="3391372" y="26380"/>
        <a:ext cx="3732856" cy="4876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16C2-1337-4F81-B12C-D4B11DE8A78F}">
      <dsp:nvSpPr>
        <dsp:cNvPr id="0" name=""/>
        <dsp:cNvSpPr/>
      </dsp:nvSpPr>
      <dsp:spPr>
        <a:xfrm>
          <a:off x="3364992" y="0"/>
          <a:ext cx="3785616" cy="63805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Visualizing Discrete Variables vs Sale Price</a:t>
          </a:r>
          <a:br>
            <a:rPr lang="en-US" sz="1600" kern="1200" baseline="0"/>
          </a:br>
          <a:endParaRPr lang="en-IN" sz="1600" kern="1200"/>
        </a:p>
      </dsp:txBody>
      <dsp:txXfrm>
        <a:off x="3396139" y="31147"/>
        <a:ext cx="3723322" cy="57575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09FA0-FE3A-49A1-8047-8601926A40A4}">
      <dsp:nvSpPr>
        <dsp:cNvPr id="0" name=""/>
        <dsp:cNvSpPr/>
      </dsp:nvSpPr>
      <dsp:spPr>
        <a:xfrm>
          <a:off x="3364992" y="0"/>
          <a:ext cx="3785616" cy="50857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baseline="0"/>
            <a:t>Observations</a:t>
          </a:r>
          <a:endParaRPr lang="en-IN" sz="2800" kern="1200"/>
        </a:p>
      </dsp:txBody>
      <dsp:txXfrm>
        <a:off x="3389818" y="24826"/>
        <a:ext cx="3735964" cy="45891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B9482-8FC5-416B-9494-064E1F648C26}">
      <dsp:nvSpPr>
        <dsp:cNvPr id="0" name=""/>
        <dsp:cNvSpPr/>
      </dsp:nvSpPr>
      <dsp:spPr>
        <a:xfrm>
          <a:off x="3364992" y="0"/>
          <a:ext cx="3785616" cy="531520"/>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Visualizing Discrete Variables vs Sale Price</a:t>
          </a:r>
          <a:br>
            <a:rPr lang="en-US" sz="1600" kern="1200" baseline="0"/>
          </a:br>
          <a:endParaRPr lang="en-IN" sz="1600" kern="1200"/>
        </a:p>
      </dsp:txBody>
      <dsp:txXfrm>
        <a:off x="3390939" y="25947"/>
        <a:ext cx="3733722" cy="4796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F4221-3049-4B07-BEE2-1CD7BB827120}">
      <dsp:nvSpPr>
        <dsp:cNvPr id="0" name=""/>
        <dsp:cNvSpPr/>
      </dsp:nvSpPr>
      <dsp:spPr>
        <a:xfrm>
          <a:off x="3364992" y="0"/>
          <a:ext cx="3785616" cy="51376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baseline="0"/>
            <a:t>Observations</a:t>
          </a:r>
          <a:endParaRPr lang="en-IN" sz="2800" kern="1200"/>
        </a:p>
      </dsp:txBody>
      <dsp:txXfrm>
        <a:off x="3390072" y="25080"/>
        <a:ext cx="3735456" cy="46360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A3408-2AED-432E-8086-EF27BAE810DA}">
      <dsp:nvSpPr>
        <dsp:cNvPr id="0" name=""/>
        <dsp:cNvSpPr/>
      </dsp:nvSpPr>
      <dsp:spPr>
        <a:xfrm>
          <a:off x="3386179" y="0"/>
          <a:ext cx="3809452" cy="65314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Observations</a:t>
          </a:r>
        </a:p>
      </dsp:txBody>
      <dsp:txXfrm>
        <a:off x="3418063" y="31884"/>
        <a:ext cx="3745684" cy="5893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D2BC4-F3BB-4B76-BF2B-700E0B0BCDD5}">
      <dsp:nvSpPr>
        <dsp:cNvPr id="0" name=""/>
        <dsp:cNvSpPr/>
      </dsp:nvSpPr>
      <dsp:spPr>
        <a:xfrm>
          <a:off x="3396478" y="0"/>
          <a:ext cx="3821037" cy="646331"/>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IN" sz="3500" kern="1200"/>
            <a:t>Observations</a:t>
          </a:r>
        </a:p>
      </dsp:txBody>
      <dsp:txXfrm>
        <a:off x="3428029" y="31551"/>
        <a:ext cx="3757935" cy="58322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5B3C8-2759-43FF-9BD1-61D78722D3BE}">
      <dsp:nvSpPr>
        <dsp:cNvPr id="0" name=""/>
        <dsp:cNvSpPr/>
      </dsp:nvSpPr>
      <dsp:spPr>
        <a:xfrm>
          <a:off x="3364992" y="0"/>
          <a:ext cx="3785616" cy="57458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baseline="0"/>
            <a:t>Observations</a:t>
          </a:r>
          <a:endParaRPr lang="en-IN" sz="3100" kern="1200"/>
        </a:p>
      </dsp:txBody>
      <dsp:txXfrm>
        <a:off x="3393041" y="28049"/>
        <a:ext cx="3729518" cy="51848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8F0CC-7650-4612-B259-4CC033CDB8CC}">
      <dsp:nvSpPr>
        <dsp:cNvPr id="0" name=""/>
        <dsp:cNvSpPr/>
      </dsp:nvSpPr>
      <dsp:spPr>
        <a:xfrm>
          <a:off x="3387955" y="0"/>
          <a:ext cx="3811449" cy="522642"/>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baseline="0"/>
            <a:t>Observations</a:t>
          </a:r>
          <a:endParaRPr lang="en-IN" sz="2900" kern="1200"/>
        </a:p>
      </dsp:txBody>
      <dsp:txXfrm>
        <a:off x="3413468" y="25513"/>
        <a:ext cx="3760423" cy="471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DA5EE-8F28-4DA1-8264-5A4FE61862DB}">
      <dsp:nvSpPr>
        <dsp:cNvPr id="0" name=""/>
        <dsp:cNvSpPr/>
      </dsp:nvSpPr>
      <dsp:spPr>
        <a:xfrm>
          <a:off x="3364992" y="0"/>
          <a:ext cx="3785616" cy="620295"/>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baseline="0" dirty="0"/>
            <a:t>Introduction</a:t>
          </a:r>
          <a:br>
            <a:rPr lang="en-IN" sz="1900" kern="1200" baseline="0" dirty="0"/>
          </a:br>
          <a:endParaRPr lang="en-IN" sz="1900" kern="1200" dirty="0"/>
        </a:p>
      </dsp:txBody>
      <dsp:txXfrm>
        <a:off x="3395272" y="30280"/>
        <a:ext cx="3725056" cy="55973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35A42-9E25-4EB9-BF14-2C6175E7B586}">
      <dsp:nvSpPr>
        <dsp:cNvPr id="0" name=""/>
        <dsp:cNvSpPr/>
      </dsp:nvSpPr>
      <dsp:spPr>
        <a:xfrm>
          <a:off x="3364992" y="0"/>
          <a:ext cx="3785616" cy="50488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baseline="0"/>
            <a:t>Observations</a:t>
          </a:r>
          <a:endParaRPr lang="en-IN" sz="2800" kern="1200"/>
        </a:p>
      </dsp:txBody>
      <dsp:txXfrm>
        <a:off x="3389639" y="24647"/>
        <a:ext cx="3736322" cy="45559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CB802-F558-4D04-A25E-EAECBF6FA7F5}">
      <dsp:nvSpPr>
        <dsp:cNvPr id="0" name=""/>
        <dsp:cNvSpPr/>
      </dsp:nvSpPr>
      <dsp:spPr>
        <a:xfrm>
          <a:off x="3390796" y="0"/>
          <a:ext cx="3814646" cy="457199"/>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baseline="0" dirty="0"/>
            <a:t>Observations</a:t>
          </a:r>
          <a:endParaRPr lang="en-IN" sz="2500" kern="1200" dirty="0"/>
        </a:p>
      </dsp:txBody>
      <dsp:txXfrm>
        <a:off x="3413115" y="22319"/>
        <a:ext cx="3770008" cy="41256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91AA1-E037-4B94-9D79-43D588FB2D6A}">
      <dsp:nvSpPr>
        <dsp:cNvPr id="0" name=""/>
        <dsp:cNvSpPr/>
      </dsp:nvSpPr>
      <dsp:spPr>
        <a:xfrm>
          <a:off x="3364992" y="0"/>
          <a:ext cx="3785616" cy="424987"/>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IN" sz="1300" kern="1200" baseline="0"/>
            <a:t>Observations</a:t>
          </a:r>
          <a:br>
            <a:rPr lang="en-IN" sz="1300" kern="1200" baseline="0"/>
          </a:br>
          <a:endParaRPr lang="en-IN" sz="1300" kern="1200"/>
        </a:p>
      </dsp:txBody>
      <dsp:txXfrm>
        <a:off x="3385738" y="20746"/>
        <a:ext cx="3744124" cy="38349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C0F85-1D66-4B9D-96D3-B3E0B6783448}">
      <dsp:nvSpPr>
        <dsp:cNvPr id="0" name=""/>
        <dsp:cNvSpPr/>
      </dsp:nvSpPr>
      <dsp:spPr>
        <a:xfrm>
          <a:off x="3364992" y="0"/>
          <a:ext cx="3785616" cy="43386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baseline="0"/>
            <a:t>Correlation Between Features and Label</a:t>
          </a:r>
          <a:br>
            <a:rPr lang="en-US" sz="1300" kern="1200" baseline="0"/>
          </a:br>
          <a:endParaRPr lang="en-IN" sz="1300" kern="1200"/>
        </a:p>
      </dsp:txBody>
      <dsp:txXfrm>
        <a:off x="3386171" y="21179"/>
        <a:ext cx="3743258" cy="39150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7BA23-BFF7-48DD-A9C5-E6A4CD37B6C2}">
      <dsp:nvSpPr>
        <dsp:cNvPr id="0" name=""/>
        <dsp:cNvSpPr/>
      </dsp:nvSpPr>
      <dsp:spPr>
        <a:xfrm>
          <a:off x="3364992" y="0"/>
          <a:ext cx="3785616" cy="638052"/>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baseline="0"/>
            <a:t>Data Analysis Steps Done</a:t>
          </a:r>
          <a:br>
            <a:rPr lang="en-IN" sz="2000" kern="1200" baseline="0"/>
          </a:br>
          <a:endParaRPr lang="en-IN" sz="2000" kern="1200"/>
        </a:p>
      </dsp:txBody>
      <dsp:txXfrm>
        <a:off x="3396139" y="31147"/>
        <a:ext cx="3723322" cy="57575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CABBC-19ED-4470-9C98-5F54E208263F}">
      <dsp:nvSpPr>
        <dsp:cNvPr id="0" name=""/>
        <dsp:cNvSpPr/>
      </dsp:nvSpPr>
      <dsp:spPr>
        <a:xfrm>
          <a:off x="3364992" y="0"/>
          <a:ext cx="3785616" cy="496009"/>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IN" sz="1500" kern="1200" baseline="0"/>
            <a:t>Assumptions</a:t>
          </a:r>
          <a:br>
            <a:rPr lang="en-IN" sz="1500" kern="1200" baseline="0"/>
          </a:br>
          <a:endParaRPr lang="en-IN" sz="1500" kern="1200"/>
        </a:p>
      </dsp:txBody>
      <dsp:txXfrm>
        <a:off x="3389205" y="24213"/>
        <a:ext cx="3737190" cy="44758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B8077-BB67-443C-8452-C6FE8D3AE31B}">
      <dsp:nvSpPr>
        <dsp:cNvPr id="0" name=""/>
        <dsp:cNvSpPr/>
      </dsp:nvSpPr>
      <dsp:spPr>
        <a:xfrm>
          <a:off x="3364992" y="0"/>
          <a:ext cx="3785616" cy="64173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baseline="0"/>
            <a:t>Model Building</a:t>
          </a:r>
          <a:br>
            <a:rPr lang="en-IN" sz="2000" kern="1200" baseline="0"/>
          </a:br>
          <a:endParaRPr lang="en-IN" sz="2000" kern="1200"/>
        </a:p>
      </dsp:txBody>
      <dsp:txXfrm>
        <a:off x="3396319" y="31327"/>
        <a:ext cx="3722962" cy="5790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46D87-7915-48C0-8EE8-6C7090116246}">
      <dsp:nvSpPr>
        <dsp:cNvPr id="0" name=""/>
        <dsp:cNvSpPr/>
      </dsp:nvSpPr>
      <dsp:spPr>
        <a:xfrm>
          <a:off x="3364992" y="0"/>
          <a:ext cx="3785616" cy="558152"/>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kern="1200" baseline="0"/>
            <a:t>Linear Regression</a:t>
          </a:r>
          <a:br>
            <a:rPr lang="en-IN" sz="1700" kern="1200" baseline="0"/>
          </a:br>
          <a:r>
            <a:rPr lang="en-IN" sz="1700" kern="1200" baseline="0"/>
            <a:t>   </a:t>
          </a:r>
          <a:endParaRPr lang="en-IN" sz="1700" kern="1200"/>
        </a:p>
      </dsp:txBody>
      <dsp:txXfrm>
        <a:off x="3392239" y="27247"/>
        <a:ext cx="3731122" cy="50365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6F59B-F498-479B-A288-5E6ECF8C4602}">
      <dsp:nvSpPr>
        <dsp:cNvPr id="0" name=""/>
        <dsp:cNvSpPr/>
      </dsp:nvSpPr>
      <dsp:spPr>
        <a:xfrm>
          <a:off x="3364992" y="0"/>
          <a:ext cx="3785616" cy="65580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baseline="0"/>
            <a:t>Lasso Regressor (Regularization):</a:t>
          </a:r>
          <a:br>
            <a:rPr lang="en-IN" sz="2000" kern="1200" baseline="0"/>
          </a:br>
          <a:endParaRPr lang="en-IN" sz="2000" kern="1200"/>
        </a:p>
      </dsp:txBody>
      <dsp:txXfrm>
        <a:off x="3397006" y="32014"/>
        <a:ext cx="3721588" cy="59177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26B14-FB04-478E-B3E5-B18DA36A067E}">
      <dsp:nvSpPr>
        <dsp:cNvPr id="0" name=""/>
        <dsp:cNvSpPr/>
      </dsp:nvSpPr>
      <dsp:spPr>
        <a:xfrm>
          <a:off x="3364992" y="0"/>
          <a:ext cx="3785616" cy="655807"/>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baseline="0"/>
            <a:t>Ridge Regressor (Regularization)</a:t>
          </a:r>
          <a:br>
            <a:rPr lang="en-IN" sz="2000" kern="1200" baseline="0"/>
          </a:br>
          <a:endParaRPr lang="en-IN" sz="2000" kern="1200"/>
        </a:p>
      </dsp:txBody>
      <dsp:txXfrm>
        <a:off x="3397006" y="32014"/>
        <a:ext cx="3721588" cy="591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B30D8-7E3A-4708-8F0B-EDA3DAE2629B}">
      <dsp:nvSpPr>
        <dsp:cNvPr id="0" name=""/>
        <dsp:cNvSpPr/>
      </dsp:nvSpPr>
      <dsp:spPr>
        <a:xfrm>
          <a:off x="3364992" y="0"/>
          <a:ext cx="3785616" cy="522642"/>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baseline="0"/>
            <a:t>Problem Statement</a:t>
          </a:r>
          <a:br>
            <a:rPr lang="en-IN" sz="1600" kern="1200" baseline="0"/>
          </a:br>
          <a:endParaRPr lang="en-IN" sz="1600" kern="1200"/>
        </a:p>
      </dsp:txBody>
      <dsp:txXfrm>
        <a:off x="3390505" y="25513"/>
        <a:ext cx="3734590" cy="4716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41788-A77D-495F-8F38-F1978B440284}">
      <dsp:nvSpPr>
        <dsp:cNvPr id="0" name=""/>
        <dsp:cNvSpPr/>
      </dsp:nvSpPr>
      <dsp:spPr>
        <a:xfrm>
          <a:off x="3364992" y="0"/>
          <a:ext cx="3785616" cy="558152"/>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kern="1200" baseline="0"/>
            <a:t>Random Forest Regressor</a:t>
          </a:r>
          <a:br>
            <a:rPr lang="en-IN" sz="1700" kern="1200" baseline="0"/>
          </a:br>
          <a:endParaRPr lang="en-IN" sz="1700" kern="1200"/>
        </a:p>
      </dsp:txBody>
      <dsp:txXfrm>
        <a:off x="3392239" y="27247"/>
        <a:ext cx="3731122" cy="50365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104CF-AD33-4D74-A2B7-407EEED0A64E}">
      <dsp:nvSpPr>
        <dsp:cNvPr id="0" name=""/>
        <dsp:cNvSpPr/>
      </dsp:nvSpPr>
      <dsp:spPr>
        <a:xfrm>
          <a:off x="3364992" y="0"/>
          <a:ext cx="3785616" cy="62917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baseline="0"/>
            <a:t>Extra Trees Regressor</a:t>
          </a:r>
          <a:br>
            <a:rPr lang="en-IN" sz="1900" kern="1200" baseline="0"/>
          </a:br>
          <a:endParaRPr lang="en-IN" sz="1900" kern="1200"/>
        </a:p>
      </dsp:txBody>
      <dsp:txXfrm>
        <a:off x="3395706" y="30714"/>
        <a:ext cx="3724188" cy="56774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FF39B-B2CD-4D09-95B1-53E23C995F5E}">
      <dsp:nvSpPr>
        <dsp:cNvPr id="0" name=""/>
        <dsp:cNvSpPr/>
      </dsp:nvSpPr>
      <dsp:spPr>
        <a:xfrm>
          <a:off x="3364992" y="0"/>
          <a:ext cx="3785616" cy="567029"/>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kern="1200" baseline="0"/>
            <a:t>Gradient Boosting Regressor</a:t>
          </a:r>
          <a:br>
            <a:rPr lang="en-IN" sz="1700" kern="1200" baseline="0"/>
          </a:br>
          <a:endParaRPr lang="en-IN" sz="1700" kern="1200"/>
        </a:p>
      </dsp:txBody>
      <dsp:txXfrm>
        <a:off x="3392672" y="27680"/>
        <a:ext cx="3730256" cy="51166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84E8D-0004-4A9E-8255-20C3B293FAAB}">
      <dsp:nvSpPr>
        <dsp:cNvPr id="0" name=""/>
        <dsp:cNvSpPr/>
      </dsp:nvSpPr>
      <dsp:spPr>
        <a:xfrm>
          <a:off x="3364992" y="0"/>
          <a:ext cx="3785616" cy="66468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Extreme Gradient Boosting Regressor (XGB)</a:t>
          </a:r>
          <a:br>
            <a:rPr lang="en-US" sz="1600" kern="1200" baseline="0"/>
          </a:br>
          <a:endParaRPr lang="en-IN" sz="1600" kern="1200"/>
        </a:p>
      </dsp:txBody>
      <dsp:txXfrm>
        <a:off x="3397439" y="32447"/>
        <a:ext cx="3720722" cy="59979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6EE81-3D23-404E-B1D3-28AE6330B2DE}">
      <dsp:nvSpPr>
        <dsp:cNvPr id="0" name=""/>
        <dsp:cNvSpPr/>
      </dsp:nvSpPr>
      <dsp:spPr>
        <a:xfrm>
          <a:off x="3364992" y="0"/>
          <a:ext cx="3785616" cy="54039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baseline="0"/>
            <a:t>Bagging Regressor</a:t>
          </a:r>
          <a:br>
            <a:rPr lang="en-IN" sz="1600" kern="1200" baseline="0"/>
          </a:br>
          <a:endParaRPr lang="en-IN" sz="1600" kern="1200"/>
        </a:p>
      </dsp:txBody>
      <dsp:txXfrm>
        <a:off x="3391372" y="26380"/>
        <a:ext cx="3732856" cy="48763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7E0A3-1D2F-449B-B189-4EECBA8E4A25}">
      <dsp:nvSpPr>
        <dsp:cNvPr id="0" name=""/>
        <dsp:cNvSpPr/>
      </dsp:nvSpPr>
      <dsp:spPr>
        <a:xfrm>
          <a:off x="3364992" y="0"/>
          <a:ext cx="3785616" cy="682440"/>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kern="1200" baseline="0"/>
            <a:t>Model Selection</a:t>
          </a:r>
          <a:br>
            <a:rPr lang="en-IN" sz="2100" kern="1200" baseline="0"/>
          </a:br>
          <a:endParaRPr lang="en-IN" sz="2100" kern="1200"/>
        </a:p>
      </dsp:txBody>
      <dsp:txXfrm>
        <a:off x="3398306" y="33314"/>
        <a:ext cx="3718988" cy="61581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9471C-EFDF-456B-B504-F11437995E8F}">
      <dsp:nvSpPr>
        <dsp:cNvPr id="0" name=""/>
        <dsp:cNvSpPr/>
      </dsp:nvSpPr>
      <dsp:spPr>
        <a:xfrm>
          <a:off x="3364992" y="0"/>
          <a:ext cx="3785616" cy="62917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baseline="0"/>
            <a:t>Hyper Parameter Tuning</a:t>
          </a:r>
          <a:br>
            <a:rPr lang="en-IN" sz="1900" kern="1200" baseline="0"/>
          </a:br>
          <a:endParaRPr lang="en-IN" sz="1900" kern="1200"/>
        </a:p>
      </dsp:txBody>
      <dsp:txXfrm>
        <a:off x="3395706" y="30714"/>
        <a:ext cx="3724188" cy="56774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33A93-CA76-41F2-BD1D-9F05D6090B91}">
      <dsp:nvSpPr>
        <dsp:cNvPr id="0" name=""/>
        <dsp:cNvSpPr/>
      </dsp:nvSpPr>
      <dsp:spPr>
        <a:xfrm>
          <a:off x="3364992" y="0"/>
          <a:ext cx="3785616" cy="620296"/>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a:t>Creating Final Model After Tuning</a:t>
          </a:r>
          <a:br>
            <a:rPr lang="en-US" sz="1900" kern="1200" baseline="0"/>
          </a:br>
          <a:endParaRPr lang="en-IN" sz="1900" kern="1200"/>
        </a:p>
      </dsp:txBody>
      <dsp:txXfrm>
        <a:off x="3395272" y="30280"/>
        <a:ext cx="3725056" cy="55973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050D3-D2E7-4040-AFC2-40678CB6AC9F}">
      <dsp:nvSpPr>
        <dsp:cNvPr id="0" name=""/>
        <dsp:cNvSpPr/>
      </dsp:nvSpPr>
      <dsp:spPr>
        <a:xfrm>
          <a:off x="3364992" y="0"/>
          <a:ext cx="3785616" cy="55041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baseline="0"/>
            <a:t>Saving the final model and predicting the sale price for test data</a:t>
          </a:r>
          <a:br>
            <a:rPr lang="en-IN" sz="1200" kern="1200" baseline="0"/>
          </a:br>
          <a:endParaRPr lang="en-IN" sz="1200" kern="1200"/>
        </a:p>
      </dsp:txBody>
      <dsp:txXfrm>
        <a:off x="3391861" y="26869"/>
        <a:ext cx="3731878" cy="49667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FA88E-6C5A-47B7-8987-105892798733}">
      <dsp:nvSpPr>
        <dsp:cNvPr id="0" name=""/>
        <dsp:cNvSpPr/>
      </dsp:nvSpPr>
      <dsp:spPr>
        <a:xfrm>
          <a:off x="3364992" y="0"/>
          <a:ext cx="3785616" cy="811764"/>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Conclusion</a:t>
          </a:r>
          <a:br>
            <a:rPr lang="en-IN" sz="2500" kern="1200" baseline="0" dirty="0"/>
          </a:br>
          <a:endParaRPr lang="en-IN" sz="2500" kern="1200" dirty="0"/>
        </a:p>
      </dsp:txBody>
      <dsp:txXfrm>
        <a:off x="3404619" y="39627"/>
        <a:ext cx="3706362" cy="732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ABFEF-A3D5-4AFA-B011-74012FBB7532}">
      <dsp:nvSpPr>
        <dsp:cNvPr id="0" name=""/>
        <dsp:cNvSpPr/>
      </dsp:nvSpPr>
      <dsp:spPr>
        <a:xfrm>
          <a:off x="3364992" y="0"/>
          <a:ext cx="3785616" cy="8024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baseline="0"/>
            <a:t>Problem Understanding</a:t>
          </a:r>
          <a:br>
            <a:rPr lang="en-IN" sz="2500" kern="1200" baseline="0"/>
          </a:br>
          <a:endParaRPr lang="en-IN" sz="2500" kern="1200"/>
        </a:p>
      </dsp:txBody>
      <dsp:txXfrm>
        <a:off x="3404164" y="39172"/>
        <a:ext cx="3707272" cy="72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F6631-B701-4810-8457-534F9A311EF7}">
      <dsp:nvSpPr>
        <dsp:cNvPr id="0" name=""/>
        <dsp:cNvSpPr/>
      </dsp:nvSpPr>
      <dsp:spPr>
        <a:xfrm>
          <a:off x="3551067" y="0"/>
          <a:ext cx="3994951" cy="648070"/>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baseline="0"/>
            <a:t>What is Housing Price Prediction?</a:t>
          </a:r>
          <a:endParaRPr lang="en-IN" sz="2200" kern="1200"/>
        </a:p>
      </dsp:txBody>
      <dsp:txXfrm>
        <a:off x="3582703" y="31636"/>
        <a:ext cx="3931679" cy="584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6C14-F4C2-45C3-A415-54BC44A7F65A}">
      <dsp:nvSpPr>
        <dsp:cNvPr id="0" name=""/>
        <dsp:cNvSpPr/>
      </dsp:nvSpPr>
      <dsp:spPr>
        <a:xfrm>
          <a:off x="3364992" y="0"/>
          <a:ext cx="3785616" cy="646929"/>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baseline="0"/>
            <a:t>Importance of Housing Price Prediction</a:t>
          </a:r>
          <a:endParaRPr lang="en-IN" sz="2000" kern="1200"/>
        </a:p>
      </dsp:txBody>
      <dsp:txXfrm>
        <a:off x="3396572" y="31580"/>
        <a:ext cx="3722456" cy="583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D4DD9-C033-47EB-A17D-EC87645CDC9C}">
      <dsp:nvSpPr>
        <dsp:cNvPr id="0" name=""/>
        <dsp:cNvSpPr/>
      </dsp:nvSpPr>
      <dsp:spPr>
        <a:xfrm>
          <a:off x="3364992" y="0"/>
          <a:ext cx="3785616" cy="651600"/>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baseline="0"/>
            <a:t>Benefits of Housing Price Prediction</a:t>
          </a:r>
          <a:endParaRPr lang="en-IN" sz="2000" kern="1200"/>
        </a:p>
      </dsp:txBody>
      <dsp:txXfrm>
        <a:off x="3396800" y="31808"/>
        <a:ext cx="3722000" cy="5879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4D938-7DC2-47B2-9C32-6E5524427462}">
      <dsp:nvSpPr>
        <dsp:cNvPr id="0" name=""/>
        <dsp:cNvSpPr/>
      </dsp:nvSpPr>
      <dsp:spPr>
        <a:xfrm>
          <a:off x="3364992" y="0"/>
          <a:ext cx="3785616" cy="621845"/>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Data Analysis and Model Building Flowchart</a:t>
          </a:r>
          <a:br>
            <a:rPr lang="en-US" sz="1600" kern="1200" baseline="0"/>
          </a:br>
          <a:endParaRPr lang="en-IN" sz="1600" kern="1200"/>
        </a:p>
      </dsp:txBody>
      <dsp:txXfrm>
        <a:off x="3395348" y="30356"/>
        <a:ext cx="3724904" cy="5611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5760673-25C3-42A4-A003-CDB2F94D3ACB}" type="datetimeFigureOut">
              <a:rPr lang="en-IN" smtClean="0"/>
              <a:t>06-10-2022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418516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280150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2782934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3579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1010260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760673-25C3-42A4-A003-CDB2F94D3ACB}"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1660962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760673-25C3-42A4-A003-CDB2F94D3ACB}"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1746887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60673-25C3-42A4-A003-CDB2F94D3ACB}"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642177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60673-25C3-42A4-A003-CDB2F94D3ACB}"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228980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60673-25C3-42A4-A003-CDB2F94D3ACB}"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415448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760673-25C3-42A4-A003-CDB2F94D3ACB}"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8797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3553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760673-25C3-42A4-A003-CDB2F94D3ACB}" type="datetimeFigureOut">
              <a:rPr lang="en-IN" smtClean="0"/>
              <a:t>06-10-2022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122624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760673-25C3-42A4-A003-CDB2F94D3ACB}"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319975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60673-25C3-42A4-A003-CDB2F94D3ACB}" type="datetimeFigureOut">
              <a:rPr lang="en-IN" smtClean="0"/>
              <a:t>06-10-2022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222251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3865299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60673-25C3-42A4-A003-CDB2F94D3ACB}"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CA7A-3880-42E2-B278-A604BD79EC7D}" type="slidenum">
              <a:rPr lang="en-IN" smtClean="0"/>
              <a:t>‹#›</a:t>
            </a:fld>
            <a:endParaRPr lang="en-IN"/>
          </a:p>
        </p:txBody>
      </p:sp>
    </p:spTree>
    <p:extLst>
      <p:ext uri="{BB962C8B-B14F-4D97-AF65-F5344CB8AC3E}">
        <p14:creationId xmlns:p14="http://schemas.microsoft.com/office/powerpoint/2010/main" val="221067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760673-25C3-42A4-A003-CDB2F94D3ACB}" type="datetimeFigureOut">
              <a:rPr lang="en-IN" smtClean="0"/>
              <a:t>06-10-2022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0BCA7A-3880-42E2-B278-A604BD79EC7D}" type="slidenum">
              <a:rPr lang="en-IN" smtClean="0"/>
              <a:t>‹#›</a:t>
            </a:fld>
            <a:endParaRPr lang="en-IN"/>
          </a:p>
        </p:txBody>
      </p:sp>
    </p:spTree>
    <p:extLst>
      <p:ext uri="{BB962C8B-B14F-4D97-AF65-F5344CB8AC3E}">
        <p14:creationId xmlns:p14="http://schemas.microsoft.com/office/powerpoint/2010/main" val="2968211436"/>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2.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3.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5.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26.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7.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37.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37.xml"/><Relationship Id="rId7" Type="http://schemas.openxmlformats.org/officeDocument/2006/relationships/image" Target="../media/image38.PNG"/><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38.xml"/><Relationship Id="rId7" Type="http://schemas.openxmlformats.org/officeDocument/2006/relationships/image" Target="../media/image40.PN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39.xml"/><Relationship Id="rId7" Type="http://schemas.openxmlformats.org/officeDocument/2006/relationships/image" Target="../media/image42.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40.xml"/><Relationship Id="rId7" Type="http://schemas.openxmlformats.org/officeDocument/2006/relationships/image" Target="../media/image44.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1.xml"/><Relationship Id="rId7" Type="http://schemas.openxmlformats.org/officeDocument/2006/relationships/image" Target="../media/image46.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42.xml"/><Relationship Id="rId7" Type="http://schemas.openxmlformats.org/officeDocument/2006/relationships/image" Target="../media/image48.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43.xml"/><Relationship Id="rId7" Type="http://schemas.openxmlformats.org/officeDocument/2006/relationships/image" Target="../media/image50.PNG"/><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Layout" Target="../diagrams/layout44.xml"/><Relationship Id="rId7" Type="http://schemas.openxmlformats.org/officeDocument/2006/relationships/image" Target="../media/image52.PNG"/><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54.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55.PNG"/><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47.xml"/><Relationship Id="rId7" Type="http://schemas.openxmlformats.org/officeDocument/2006/relationships/image" Target="../media/image56.PNG"/><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8.xml"/><Relationship Id="rId7" Type="http://schemas.openxmlformats.org/officeDocument/2006/relationships/image" Target="../media/image58.PNG"/><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jp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diagramLayout" Target="../diagrams/layout9.xm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diagramData" Target="../diagrams/data9.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10.png"/><Relationship Id="rId5" Type="http://schemas.openxmlformats.org/officeDocument/2006/relationships/diagramColors" Target="../diagrams/colors9.xml"/><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diagramQuickStyle" Target="../diagrams/quickStyle9.xml"/><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57B74C-B438-74F0-B9DA-C56F21C26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512" y="1515800"/>
            <a:ext cx="10287740" cy="4059378"/>
          </a:xfrm>
          <a:prstGeom prst="rect">
            <a:avLst/>
          </a:prstGeom>
        </p:spPr>
      </p:pic>
      <p:sp>
        <p:nvSpPr>
          <p:cNvPr id="9" name="TextBox 8">
            <a:extLst>
              <a:ext uri="{FF2B5EF4-FFF2-40B4-BE49-F238E27FC236}">
                <a16:creationId xmlns:a16="http://schemas.microsoft.com/office/drawing/2014/main" id="{1FB8A8CB-8AC5-14DC-B235-AB4C7212B09B}"/>
              </a:ext>
            </a:extLst>
          </p:cNvPr>
          <p:cNvSpPr txBox="1"/>
          <p:nvPr/>
        </p:nvSpPr>
        <p:spPr>
          <a:xfrm>
            <a:off x="3533314" y="758076"/>
            <a:ext cx="4589756" cy="646331"/>
          </a:xfrm>
          <a:prstGeom prst="rect">
            <a:avLst/>
          </a:prstGeom>
          <a:solidFill>
            <a:srgbClr val="FF0000"/>
          </a:solidFill>
        </p:spPr>
        <p:txBody>
          <a:bodyPr wrap="square" rtlCol="0">
            <a:spAutoFit/>
          </a:bodyPr>
          <a:lstStyle/>
          <a:p>
            <a:pPr algn="ctr"/>
            <a:r>
              <a:rPr lang="en-IN" sz="3600" dirty="0">
                <a:solidFill>
                  <a:schemeClr val="bg1"/>
                </a:solidFill>
                <a:latin typeface="Blackadder ITC" panose="04020505051007020D02" pitchFamily="82" charset="0"/>
                <a:cs typeface="Times New Roman" panose="02020603050405020304" pitchFamily="18" charset="0"/>
              </a:rPr>
              <a:t>Housing Price Prediction</a:t>
            </a:r>
          </a:p>
        </p:txBody>
      </p:sp>
      <p:graphicFrame>
        <p:nvGraphicFramePr>
          <p:cNvPr id="2" name="Diagram 1">
            <a:extLst>
              <a:ext uri="{FF2B5EF4-FFF2-40B4-BE49-F238E27FC236}">
                <a16:creationId xmlns:a16="http://schemas.microsoft.com/office/drawing/2014/main" id="{35AB481E-69FF-E135-ABDF-0152B6CD38A2}"/>
              </a:ext>
            </a:extLst>
          </p:cNvPr>
          <p:cNvGraphicFramePr/>
          <p:nvPr/>
        </p:nvGraphicFramePr>
        <p:xfrm>
          <a:off x="6643395" y="5657671"/>
          <a:ext cx="5458409"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37519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F03ADBC-F806-BC5B-1783-B5A2CC94607F}"/>
              </a:ext>
            </a:extLst>
          </p:cNvPr>
          <p:cNvGraphicFramePr/>
          <p:nvPr>
            <p:extLst>
              <p:ext uri="{D42A27DB-BD31-4B8C-83A1-F6EECF244321}">
                <p14:modId xmlns:p14="http://schemas.microsoft.com/office/powerpoint/2010/main" val="1150924660"/>
              </p:ext>
            </p:extLst>
          </p:nvPr>
        </p:nvGraphicFramePr>
        <p:xfrm>
          <a:off x="838200" y="506027"/>
          <a:ext cx="10515600" cy="639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7849535-1AE6-3305-616C-8475E037B9F8}"/>
              </a:ext>
            </a:extLst>
          </p:cNvPr>
          <p:cNvSpPr>
            <a:spLocks noGrp="1"/>
          </p:cNvSpPr>
          <p:nvPr>
            <p:ph idx="1"/>
          </p:nvPr>
        </p:nvSpPr>
        <p:spPr>
          <a:xfrm>
            <a:off x="909221" y="1497151"/>
            <a:ext cx="10515600" cy="4351338"/>
          </a:xfrm>
        </p:spPr>
        <p:txBody>
          <a:bodyPr>
            <a:normAutofit/>
          </a:bodyPr>
          <a:lstStyle/>
          <a:p>
            <a:pPr algn="just"/>
            <a:r>
              <a:rPr lang="en-US" sz="1600" dirty="0">
                <a:latin typeface="Times New Roman" panose="02020603050405020304" pitchFamily="18" charset="0"/>
                <a:cs typeface="Times New Roman" panose="02020603050405020304" pitchFamily="18" charset="0"/>
              </a:rPr>
              <a:t>Firstly, I have imported the necessary libraries and imported both train and test datasets which were in csv format. And process both datasets simultaneously.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have done some statistical analysis like checking shape, </a:t>
            </a:r>
            <a:r>
              <a:rPr lang="en-US" sz="1600" dirty="0" err="1">
                <a:latin typeface="Times New Roman" panose="02020603050405020304" pitchFamily="18" charset="0"/>
                <a:cs typeface="Times New Roman" panose="02020603050405020304" pitchFamily="18" charset="0"/>
              </a:rPr>
              <a:t>nunique</a:t>
            </a:r>
            <a:r>
              <a:rPr lang="en-US" sz="1600" dirty="0">
                <a:latin typeface="Times New Roman" panose="02020603050405020304" pitchFamily="18" charset="0"/>
                <a:cs typeface="Times New Roman" panose="02020603050405020304" pitchFamily="18" charset="0"/>
              </a:rPr>
              <a:t>, column names, data types of the features, info about the features, value counts etc.</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have dropped “Id” and “Utilities” columns from both the datasets. Since they had no significance impact on the prediction.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While looking into the value count function I found some of the columns having more than 85% of zero values so, I dropped those columns from both the datasets as they might create skewness which will impact my model.</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9129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4A77AD9-5545-6A9D-038B-B77EDF369C54}"/>
              </a:ext>
            </a:extLst>
          </p:cNvPr>
          <p:cNvGraphicFramePr/>
          <p:nvPr>
            <p:extLst>
              <p:ext uri="{D42A27DB-BD31-4B8C-83A1-F6EECF244321}">
                <p14:modId xmlns:p14="http://schemas.microsoft.com/office/powerpoint/2010/main" val="585916726"/>
              </p:ext>
            </p:extLst>
          </p:nvPr>
        </p:nvGraphicFramePr>
        <p:xfrm>
          <a:off x="838200" y="381740"/>
          <a:ext cx="10515600" cy="56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37C5566-C5DC-EBD5-779A-B6F5E3E391E5}"/>
              </a:ext>
            </a:extLst>
          </p:cNvPr>
          <p:cNvSpPr>
            <a:spLocks noGrp="1"/>
          </p:cNvSpPr>
          <p:nvPr>
            <p:ph idx="1"/>
          </p:nvPr>
        </p:nvSpPr>
        <p:spPr>
          <a:xfrm>
            <a:off x="838199" y="1381740"/>
            <a:ext cx="10515601" cy="4507451"/>
          </a:xfrm>
        </p:spPr>
        <p:txBody>
          <a:bodyPr>
            <a:noAutofit/>
          </a:bodyPr>
          <a:lstStyle/>
          <a:p>
            <a:pPr algn="just"/>
            <a:r>
              <a:rPr lang="en-US" sz="1600" dirty="0">
                <a:latin typeface="Times New Roman" panose="02020603050405020304" pitchFamily="18" charset="0"/>
                <a:cs typeface="Times New Roman" panose="02020603050405020304" pitchFamily="18" charset="0"/>
              </a:rPr>
              <a:t>I have done some feature extraction as the datasets contained some time variables like </a:t>
            </a:r>
            <a:r>
              <a:rPr lang="en-US" sz="1600" dirty="0" err="1">
                <a:latin typeface="Times New Roman" panose="02020603050405020304" pitchFamily="18" charset="0"/>
                <a:cs typeface="Times New Roman" panose="02020603050405020304" pitchFamily="18" charset="0"/>
              </a:rPr>
              <a:t>YearBuilt</a:t>
            </a:r>
            <a:r>
              <a:rPr lang="en-US" sz="1600" dirty="0">
                <a:latin typeface="Times New Roman" panose="02020603050405020304" pitchFamily="18" charset="0"/>
                <a:cs typeface="Times New Roman" panose="02020603050405020304" pitchFamily="18" charset="0"/>
              </a:rPr>
              <a:t>, YearRemodAdd,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 So, I have extracted age information from the datetime variables by taking the difference in year between the year the house was built and year the house was sold and dropped the year columns.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steps were performed to both train and test datasets simultaneously.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To visualize the data, I have separated categorical and numerical variables based on their types. That is categorical types as Nominal and Ordinal, numerical types as Continuous and Discrete.</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7506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37DB1D8-770F-54A4-AE8D-3F4BF2A9BF47}"/>
              </a:ext>
            </a:extLst>
          </p:cNvPr>
          <p:cNvGraphicFramePr/>
          <p:nvPr>
            <p:extLst>
              <p:ext uri="{D42A27DB-BD31-4B8C-83A1-F6EECF244321}">
                <p14:modId xmlns:p14="http://schemas.microsoft.com/office/powerpoint/2010/main" val="3581511700"/>
              </p:ext>
            </p:extLst>
          </p:nvPr>
        </p:nvGraphicFramePr>
        <p:xfrm>
          <a:off x="838200" y="390617"/>
          <a:ext cx="10515600" cy="636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ECD923FB-FAC6-F76D-954E-69FF094D524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925126" y="1559449"/>
            <a:ext cx="10428673" cy="4351338"/>
          </a:xfrm>
        </p:spPr>
      </p:pic>
    </p:spTree>
    <p:extLst>
      <p:ext uri="{BB962C8B-B14F-4D97-AF65-F5344CB8AC3E}">
        <p14:creationId xmlns:p14="http://schemas.microsoft.com/office/powerpoint/2010/main" val="108712283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A9071A9-B41D-B158-9E56-04197CAE95F2}"/>
              </a:ext>
            </a:extLst>
          </p:cNvPr>
          <p:cNvGraphicFramePr/>
          <p:nvPr>
            <p:extLst>
              <p:ext uri="{D42A27DB-BD31-4B8C-83A1-F6EECF244321}">
                <p14:modId xmlns:p14="http://schemas.microsoft.com/office/powerpoint/2010/main" val="63953850"/>
              </p:ext>
            </p:extLst>
          </p:nvPr>
        </p:nvGraphicFramePr>
        <p:xfrm>
          <a:off x="838200" y="365126"/>
          <a:ext cx="10515600" cy="584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E0B4929-F511-1C85-7D00-CCFC156943E2}"/>
              </a:ext>
            </a:extLst>
          </p:cNvPr>
          <p:cNvSpPr>
            <a:spLocks noGrp="1"/>
          </p:cNvSpPr>
          <p:nvPr>
            <p:ph idx="1"/>
          </p:nvPr>
        </p:nvSpPr>
        <p:spPr>
          <a:xfrm>
            <a:off x="838200" y="1337353"/>
            <a:ext cx="10515600" cy="4351338"/>
          </a:xfrm>
        </p:spPr>
        <p:txBody>
          <a:bodyPr>
            <a:noAutofit/>
          </a:bodyPr>
          <a:lstStyle/>
          <a:p>
            <a:r>
              <a:rPr lang="en-US" sz="1600" b="1" dirty="0">
                <a:latin typeface="Times New Roman" panose="02020603050405020304" pitchFamily="18" charset="0"/>
                <a:cs typeface="Times New Roman" panose="02020603050405020304" pitchFamily="18" charset="0"/>
              </a:rPr>
              <a:t>SalePrice vs LotFrontage: </a:t>
            </a:r>
            <a:r>
              <a:rPr lang="en-US" sz="1600" dirty="0">
                <a:latin typeface="Times New Roman" panose="02020603050405020304" pitchFamily="18" charset="0"/>
                <a:cs typeface="Times New Roman" panose="02020603050405020304" pitchFamily="18" charset="0"/>
              </a:rPr>
              <a:t>From the plot we can observe there is no much linear relation between the label and feature. If the linear feet of street connected to property is more, the sale price is also high.</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SalePrice vs LotArea: </a:t>
            </a:r>
            <a:r>
              <a:rPr lang="en-US" sz="1600" dirty="0">
                <a:latin typeface="Times New Roman" panose="02020603050405020304" pitchFamily="18" charset="0"/>
                <a:cs typeface="Times New Roman" panose="02020603050405020304" pitchFamily="18" charset="0"/>
              </a:rPr>
              <a:t>There is weakly positive linear relation between the label and feature. But the sale price is high when lot size has around 20000 square feet area. Also as the lot size increases the price is also increasing moderately.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SalePrice vs MasVnrArea: </a:t>
            </a:r>
            <a:r>
              <a:rPr lang="en-US" sz="1600" dirty="0">
                <a:latin typeface="Times New Roman" panose="02020603050405020304" pitchFamily="18" charset="0"/>
                <a:cs typeface="Times New Roman" panose="02020603050405020304" pitchFamily="18" charset="0"/>
              </a:rPr>
              <a:t>There is bit positive linear relation between feature and target. Also the sale price is high when Masonry veneer area has around 50-400 square feet. So as the Masonry veneer area in square feet increases sale price is also increasing.</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SalePrice</a:t>
            </a:r>
            <a:r>
              <a:rPr lang="en-US" sz="1600" b="1" dirty="0">
                <a:latin typeface="Times New Roman" panose="02020603050405020304" pitchFamily="18" charset="0"/>
                <a:cs typeface="Times New Roman" panose="02020603050405020304" pitchFamily="18" charset="0"/>
              </a:rPr>
              <a:t> vs </a:t>
            </a:r>
            <a:r>
              <a:rPr lang="en-US" sz="1600" b="1" dirty="0" err="1">
                <a:latin typeface="Times New Roman" panose="02020603050405020304" pitchFamily="18" charset="0"/>
                <a:cs typeface="Times New Roman" panose="02020603050405020304" pitchFamily="18" charset="0"/>
              </a:rPr>
              <a:t>WoodDeckSF</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There is weakly positive linear relation between the feature and target. As the Wood deck area increases, sale price is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1306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577F70E-95A7-49F3-722A-2A4BD282A891}"/>
              </a:ext>
            </a:extLst>
          </p:cNvPr>
          <p:cNvGraphicFramePr/>
          <p:nvPr>
            <p:extLst>
              <p:ext uri="{D42A27DB-BD31-4B8C-83A1-F6EECF244321}">
                <p14:modId xmlns:p14="http://schemas.microsoft.com/office/powerpoint/2010/main" val="2692719479"/>
              </p:ext>
            </p:extLst>
          </p:nvPr>
        </p:nvGraphicFramePr>
        <p:xfrm>
          <a:off x="838200" y="310719"/>
          <a:ext cx="10515600" cy="594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7E708CF8-BDC2-6553-41B1-512AA8573C96}"/>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199" y="1435670"/>
            <a:ext cx="10515601" cy="4654411"/>
          </a:xfrm>
        </p:spPr>
      </p:pic>
    </p:spTree>
    <p:extLst>
      <p:ext uri="{BB962C8B-B14F-4D97-AF65-F5344CB8AC3E}">
        <p14:creationId xmlns:p14="http://schemas.microsoft.com/office/powerpoint/2010/main" val="427181379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A4AC378-923F-EE94-70E7-AD60D62DDC0E}"/>
              </a:ext>
            </a:extLst>
          </p:cNvPr>
          <p:cNvGraphicFramePr/>
          <p:nvPr>
            <p:extLst>
              <p:ext uri="{D42A27DB-BD31-4B8C-83A1-F6EECF244321}">
                <p14:modId xmlns:p14="http://schemas.microsoft.com/office/powerpoint/2010/main" val="229864337"/>
              </p:ext>
            </p:extLst>
          </p:nvPr>
        </p:nvGraphicFramePr>
        <p:xfrm>
          <a:off x="838200" y="391758"/>
          <a:ext cx="10515600" cy="487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8D6EC481-ED77-E565-9B5A-AF4546A26F2F}"/>
              </a:ext>
            </a:extLst>
          </p:cNvPr>
          <p:cNvSpPr>
            <a:spLocks noGrp="1"/>
          </p:cNvSpPr>
          <p:nvPr>
            <p:ph idx="1"/>
          </p:nvPr>
        </p:nvSpPr>
        <p:spPr>
          <a:xfrm>
            <a:off x="838200" y="1302983"/>
            <a:ext cx="10515600" cy="4351338"/>
          </a:xfrm>
        </p:spPr>
        <p:txBody>
          <a:bodyPr>
            <a:normAutofit lnSpcReduction="10000"/>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BsmtFinSF1:</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weakly positive linear relation between feature and label. The sale price is high that is 100000-300000 when basement square feet lie upto 1500 square feet. So as the type 1 basement finished square feet increases, sale price is also increases.</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BsmtUnfSF: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positive linear relation between the target and BsmtUnfSF. When the unfinished basement area is below 1000 square feet, the sale price is high.</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TotalBsmtSF: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positive linear relation between sale price nad TotalBsmtSF. As total basement area increases, sale price also increases.</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OpenPorchSF: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a linear relation between the label and feature. The sale price is high when Open porch area is below 200 sf. Here also as the Open porch area increases, sale price is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32442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01019B-7EA9-3DEE-92C6-8B6BC268A8AD}"/>
              </a:ext>
            </a:extLst>
          </p:cNvPr>
          <p:cNvGraphicFramePr/>
          <p:nvPr>
            <p:extLst>
              <p:ext uri="{D42A27DB-BD31-4B8C-83A1-F6EECF244321}">
                <p14:modId xmlns:p14="http://schemas.microsoft.com/office/powerpoint/2010/main" val="2291185616"/>
              </p:ext>
            </p:extLst>
          </p:nvPr>
        </p:nvGraphicFramePr>
        <p:xfrm>
          <a:off x="838200" y="486872"/>
          <a:ext cx="10515600" cy="507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59CEAE68-A7B0-8CAB-416D-BB4F37B5F9B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1" y="1434513"/>
            <a:ext cx="10515599" cy="4762099"/>
          </a:xfrm>
        </p:spPr>
      </p:pic>
    </p:spTree>
    <p:extLst>
      <p:ext uri="{BB962C8B-B14F-4D97-AF65-F5344CB8AC3E}">
        <p14:creationId xmlns:p14="http://schemas.microsoft.com/office/powerpoint/2010/main" val="25692793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2BC789-0842-7932-910B-C8A7DC30C3B7}"/>
              </a:ext>
            </a:extLst>
          </p:cNvPr>
          <p:cNvGraphicFramePr/>
          <p:nvPr>
            <p:extLst>
              <p:ext uri="{D42A27DB-BD31-4B8C-83A1-F6EECF244321}">
                <p14:modId xmlns:p14="http://schemas.microsoft.com/office/powerpoint/2010/main" val="1947455958"/>
              </p:ext>
            </p:extLst>
          </p:nvPr>
        </p:nvGraphicFramePr>
        <p:xfrm>
          <a:off x="767179" y="530687"/>
          <a:ext cx="10515600" cy="605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D356C4ED-1CB0-4234-7077-6DF635DB9C8A}"/>
              </a:ext>
            </a:extLst>
          </p:cNvPr>
          <p:cNvSpPr>
            <a:spLocks noGrp="1"/>
          </p:cNvSpPr>
          <p:nvPr>
            <p:ph idx="1"/>
          </p:nvPr>
        </p:nvSpPr>
        <p:spPr>
          <a:xfrm>
            <a:off x="767179" y="1603683"/>
            <a:ext cx="10515600" cy="4351338"/>
          </a:xfrm>
        </p:spPr>
        <p:txBody>
          <a:bodyPr>
            <a:normAutofit lnSpcReduction="10000"/>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1stFlrSF:</a:t>
            </a:r>
            <a:r>
              <a:rPr lang="en-US" sz="1600" b="0" i="0" dirty="0">
                <a:solidFill>
                  <a:srgbClr val="000000"/>
                </a:solidFill>
                <a:effectLst/>
                <a:latin typeface="Times New Roman" panose="02020603050405020304" pitchFamily="18" charset="0"/>
                <a:cs typeface="Times New Roman" panose="02020603050405020304"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2ndFlrSF:</a:t>
            </a:r>
            <a:r>
              <a:rPr lang="en-US" sz="1600" b="0" i="0" dirty="0">
                <a:solidFill>
                  <a:srgbClr val="000000"/>
                </a:solidFill>
                <a:effectLst/>
                <a:latin typeface="Times New Roman" panose="02020603050405020304" pitchFamily="18" charset="0"/>
                <a:cs typeface="Times New Roman" panose="02020603050405020304" pitchFamily="18" charset="0"/>
              </a:rPr>
              <a:t> There is a positive correlation between SalePrice and 2ndFlrSF. So it is obvious that the sale price increases based on the floors.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GrLivArea</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above grade living area. There is a positive correlation between the label and feature. Here as the above grade living area increases, sale price also increases.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GarageArea</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Similar to 2nd floor sf, here also positive linear relation between the label and feature. As size of garage area increases, sale price also increases. The sale price is high when size of garage area is between 200-800 square feet.</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713284"/>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238F461-27A8-4219-96E4-5ABA589C5357}"/>
              </a:ext>
            </a:extLst>
          </p:cNvPr>
          <p:cNvGraphicFramePr/>
          <p:nvPr>
            <p:extLst>
              <p:ext uri="{D42A27DB-BD31-4B8C-83A1-F6EECF244321}">
                <p14:modId xmlns:p14="http://schemas.microsoft.com/office/powerpoint/2010/main" val="244433978"/>
              </p:ext>
            </p:extLst>
          </p:nvPr>
        </p:nvGraphicFramePr>
        <p:xfrm>
          <a:off x="838200" y="435006"/>
          <a:ext cx="10515600" cy="555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F5D20CCF-5AF6-DC80-2980-0DBCAA8BA84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0" y="1506662"/>
            <a:ext cx="10515600" cy="4618930"/>
          </a:xfrm>
        </p:spPr>
      </p:pic>
    </p:spTree>
    <p:extLst>
      <p:ext uri="{BB962C8B-B14F-4D97-AF65-F5344CB8AC3E}">
        <p14:creationId xmlns:p14="http://schemas.microsoft.com/office/powerpoint/2010/main" val="211284673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8A2E8C6-1D22-3452-2648-3E5FF8F3315C}"/>
              </a:ext>
            </a:extLst>
          </p:cNvPr>
          <p:cNvGraphicFramePr/>
          <p:nvPr>
            <p:extLst>
              <p:ext uri="{D42A27DB-BD31-4B8C-83A1-F6EECF244321}">
                <p14:modId xmlns:p14="http://schemas.microsoft.com/office/powerpoint/2010/main" val="1134330752"/>
              </p:ext>
            </p:extLst>
          </p:nvPr>
        </p:nvGraphicFramePr>
        <p:xfrm>
          <a:off x="838200" y="479325"/>
          <a:ext cx="10515600" cy="48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816CA0DD-9AB0-067D-79FF-25B0C536A137}"/>
              </a:ext>
            </a:extLst>
          </p:cNvPr>
          <p:cNvSpPr>
            <a:spLocks noGrp="1"/>
          </p:cNvSpPr>
          <p:nvPr>
            <p:ph idx="1"/>
          </p:nvPr>
        </p:nvSpPr>
        <p:spPr>
          <a:xfrm>
            <a:off x="838200" y="1363985"/>
            <a:ext cx="10515600" cy="4351338"/>
          </a:xfrm>
        </p:spPr>
        <p:txBody>
          <a:bodyPr>
            <a:normAutofit/>
          </a:bodyPr>
          <a:lstStyle/>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AgeBuilt:</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From the plot I can notice there is negative linear relation between sale price and AgeBuilt. The buildings which have built long back are having less sales price compare to new buildings. Also, there are presence of outliers in the data.</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AgeRemod:</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Similar to AgeBuilt,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AgeGarage:</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YrSold:</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Almost all the buildings sold in the recent years and all of them have same sale price. There is no significance difference.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601085"/>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FD8DB91-F638-3F99-017F-06142A91E55D}"/>
              </a:ext>
            </a:extLst>
          </p:cNvPr>
          <p:cNvGraphicFramePr/>
          <p:nvPr>
            <p:extLst>
              <p:ext uri="{D42A27DB-BD31-4B8C-83A1-F6EECF244321}">
                <p14:modId xmlns:p14="http://schemas.microsoft.com/office/powerpoint/2010/main" val="821133850"/>
              </p:ext>
            </p:extLst>
          </p:nvPr>
        </p:nvGraphicFramePr>
        <p:xfrm>
          <a:off x="838200" y="437289"/>
          <a:ext cx="10515601" cy="539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7A8EE43-2211-FBD4-420E-46D0FFA10713}"/>
              </a:ext>
            </a:extLst>
          </p:cNvPr>
          <p:cNvSpPr>
            <a:spLocks noGrp="1"/>
          </p:cNvSpPr>
          <p:nvPr>
            <p:ph idx="1"/>
          </p:nvPr>
        </p:nvSpPr>
        <p:spPr>
          <a:xfrm>
            <a:off x="838201" y="1619910"/>
            <a:ext cx="10515600" cy="4800802"/>
          </a:xfrm>
        </p:spPr>
        <p:txBody>
          <a:bodyPr>
            <a:normAutofit fontScale="40000" lnSpcReduction="20000"/>
          </a:bodyPr>
          <a:lstStyle/>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Introduction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Problem Statement</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Problem Understanding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What Is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Importance of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Benefits of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Data Analysis &amp; Modelling Flowchart</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Exploratory Data Analysis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Visualizations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Data Analysis Steps Done</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Assumptions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Model Building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Hyper Parameter Tuning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Saving the model and prediction results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529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5E40675-8EAE-EABE-2FF5-1851C899B266}"/>
              </a:ext>
            </a:extLst>
          </p:cNvPr>
          <p:cNvGraphicFramePr/>
          <p:nvPr>
            <p:extLst>
              <p:ext uri="{D42A27DB-BD31-4B8C-83A1-F6EECF244321}">
                <p14:modId xmlns:p14="http://schemas.microsoft.com/office/powerpoint/2010/main" val="1078089222"/>
              </p:ext>
            </p:extLst>
          </p:nvPr>
        </p:nvGraphicFramePr>
        <p:xfrm>
          <a:off x="838200" y="365126"/>
          <a:ext cx="10515600" cy="655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993C5570-C9E3-62CD-1E4D-3D2A2AEE783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0" y="1435455"/>
            <a:ext cx="10515600" cy="4601361"/>
          </a:xfrm>
        </p:spPr>
      </p:pic>
    </p:spTree>
    <p:extLst>
      <p:ext uri="{BB962C8B-B14F-4D97-AF65-F5344CB8AC3E}">
        <p14:creationId xmlns:p14="http://schemas.microsoft.com/office/powerpoint/2010/main" val="42330341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197FC37-5F43-616F-46DE-FD91459B5D36}"/>
              </a:ext>
            </a:extLst>
          </p:cNvPr>
          <p:cNvGraphicFramePr/>
          <p:nvPr>
            <p:extLst>
              <p:ext uri="{D42A27DB-BD31-4B8C-83A1-F6EECF244321}">
                <p14:modId xmlns:p14="http://schemas.microsoft.com/office/powerpoint/2010/main" val="4003712093"/>
              </p:ext>
            </p:extLst>
          </p:nvPr>
        </p:nvGraphicFramePr>
        <p:xfrm>
          <a:off x="838200" y="533801"/>
          <a:ext cx="10515600" cy="540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D5BAEB47-3FC9-1CFA-2169-5958B4ECB6F3}"/>
              </a:ext>
            </a:extLst>
          </p:cNvPr>
          <p:cNvSpPr>
            <a:spLocks noGrp="1"/>
          </p:cNvSpPr>
          <p:nvPr>
            <p:ph idx="1"/>
          </p:nvPr>
        </p:nvSpPr>
        <p:spPr>
          <a:xfrm>
            <a:off x="838200" y="1523784"/>
            <a:ext cx="10515600" cy="4351338"/>
          </a:xfrm>
        </p:spPr>
        <p:txBody>
          <a:bodyPr>
            <a:norm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MSSubClass</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high for the </a:t>
            </a:r>
            <a:r>
              <a:rPr lang="en-US" sz="1600" b="0" i="0" dirty="0" err="1">
                <a:solidFill>
                  <a:srgbClr val="000000"/>
                </a:solidFill>
                <a:effectLst/>
                <a:latin typeface="Times New Roman" panose="02020603050405020304" pitchFamily="18" charset="0"/>
                <a:cs typeface="Times New Roman" panose="02020603050405020304" pitchFamily="18" charset="0"/>
              </a:rPr>
              <a:t>MSSubClass</a:t>
            </a:r>
            <a:r>
              <a:rPr lang="en-US" sz="1600" b="0" i="0" dirty="0">
                <a:solidFill>
                  <a:srgbClr val="000000"/>
                </a:solidFill>
                <a:effectLst/>
                <a:latin typeface="Times New Roman" panose="02020603050405020304" pitchFamily="18" charset="0"/>
                <a:cs typeface="Times New Roman" panose="02020603050405020304" pitchFamily="18" charset="0"/>
              </a:rPr>
              <a:t> 60,120 and 20.</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BedroomAbvGr</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Many houses are having 0 and 4 bedrooms have high sales price also houses having 8 bedrooms also have high sales price. Other bedroom grades have average sale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KitchenAbvGr</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single kitchen and few houses have 2 kitchens. The sale price is also high in case of the houses having single kitchen.</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TotRmsAbvGrd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We can observe some linear relation between Total rooms above grade and Sale Prices as the number of rooms increases the sales price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57136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71A6601-F389-5343-3C8F-9D6067F57A2B}"/>
              </a:ext>
            </a:extLst>
          </p:cNvPr>
          <p:cNvGraphicFramePr/>
          <p:nvPr>
            <p:extLst>
              <p:ext uri="{D42A27DB-BD31-4B8C-83A1-F6EECF244321}">
                <p14:modId xmlns:p14="http://schemas.microsoft.com/office/powerpoint/2010/main" val="3422133560"/>
              </p:ext>
            </p:extLst>
          </p:nvPr>
        </p:nvGraphicFramePr>
        <p:xfrm>
          <a:off x="838200" y="542680"/>
          <a:ext cx="10515600" cy="638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59EEC7DF-4D95-D137-4E8B-DF19A31C6B5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0" y="1630425"/>
            <a:ext cx="10515600" cy="4450779"/>
          </a:xfrm>
        </p:spPr>
      </p:pic>
    </p:spTree>
    <p:extLst>
      <p:ext uri="{BB962C8B-B14F-4D97-AF65-F5344CB8AC3E}">
        <p14:creationId xmlns:p14="http://schemas.microsoft.com/office/powerpoint/2010/main" val="183276483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FFD8F2-67DD-6645-631F-F3161BAA0156}"/>
              </a:ext>
            </a:extLst>
          </p:cNvPr>
          <p:cNvGraphicFramePr/>
          <p:nvPr>
            <p:extLst>
              <p:ext uri="{D42A27DB-BD31-4B8C-83A1-F6EECF244321}">
                <p14:modId xmlns:p14="http://schemas.microsoft.com/office/powerpoint/2010/main" val="1240661578"/>
              </p:ext>
            </p:extLst>
          </p:nvPr>
        </p:nvGraphicFramePr>
        <p:xfrm>
          <a:off x="838200" y="476850"/>
          <a:ext cx="10515600" cy="508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16C9B46-24C6-8F84-048B-F2FEBA69719E}"/>
              </a:ext>
            </a:extLst>
          </p:cNvPr>
          <p:cNvSpPr>
            <a:spLocks noGrp="1"/>
          </p:cNvSpPr>
          <p:nvPr>
            <p:ph idx="1"/>
          </p:nvPr>
        </p:nvSpPr>
        <p:spPr>
          <a:xfrm>
            <a:off x="838200" y="1408375"/>
            <a:ext cx="10515600" cy="4351338"/>
          </a:xfrm>
        </p:spPr>
        <p:txBody>
          <a:bodyPr>
            <a:normAutofit lnSpcReduction="10000"/>
          </a:bodyPr>
          <a:lstStyle/>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BsmtFullBath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BsmtHalfBath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houses do not have any single basement bathrooms and those houses have average sales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FullBath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HalfBath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Some of the houses have no half bathrooms and also some of the houses have single half bathroom and very few houses have 2 half bathrooms. The houses with 0-1 half bathrooms have average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4129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E308C7E-3D20-BBCA-4AFF-644A750375FD}"/>
              </a:ext>
            </a:extLst>
          </p:cNvPr>
          <p:cNvGraphicFramePr/>
          <p:nvPr>
            <p:extLst>
              <p:ext uri="{D42A27DB-BD31-4B8C-83A1-F6EECF244321}">
                <p14:modId xmlns:p14="http://schemas.microsoft.com/office/powerpoint/2010/main" val="501310267"/>
              </p:ext>
            </p:extLst>
          </p:nvPr>
        </p:nvGraphicFramePr>
        <p:xfrm>
          <a:off x="838200" y="578190"/>
          <a:ext cx="10515600" cy="531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74C4F950-23DF-0C97-6F89-E80963549EA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0" y="1630363"/>
            <a:ext cx="10515599" cy="4495229"/>
          </a:xfrm>
        </p:spPr>
      </p:pic>
    </p:spTree>
    <p:extLst>
      <p:ext uri="{BB962C8B-B14F-4D97-AF65-F5344CB8AC3E}">
        <p14:creationId xmlns:p14="http://schemas.microsoft.com/office/powerpoint/2010/main" val="26874356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E3BBF1-08D8-D5B0-29CF-26F383F52CEF}"/>
              </a:ext>
            </a:extLst>
          </p:cNvPr>
          <p:cNvGraphicFramePr/>
          <p:nvPr>
            <p:extLst>
              <p:ext uri="{D42A27DB-BD31-4B8C-83A1-F6EECF244321}">
                <p14:modId xmlns:p14="http://schemas.microsoft.com/office/powerpoint/2010/main" val="543914955"/>
              </p:ext>
            </p:extLst>
          </p:nvPr>
        </p:nvGraphicFramePr>
        <p:xfrm>
          <a:off x="838200" y="477991"/>
          <a:ext cx="10515600" cy="513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062BCC7-4C57-F535-EEA3-D2D6FE485E3D}"/>
              </a:ext>
            </a:extLst>
          </p:cNvPr>
          <p:cNvSpPr>
            <a:spLocks noGrp="1"/>
          </p:cNvSpPr>
          <p:nvPr>
            <p:ph idx="1"/>
          </p:nvPr>
        </p:nvSpPr>
        <p:spPr>
          <a:xfrm>
            <a:off x="909222" y="1514906"/>
            <a:ext cx="10515600" cy="4351338"/>
          </a:xfrm>
        </p:spPr>
        <p:txBody>
          <a:bodyPr>
            <a:normAutofit/>
          </a:bodyPr>
          <a:lstStyle/>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Fireplaces:</a:t>
            </a:r>
            <a:r>
              <a:rPr lang="en-US" sz="1600" b="0" i="0" dirty="0">
                <a:solidFill>
                  <a:srgbClr val="000000"/>
                </a:solidFill>
                <a:effectLst/>
                <a:latin typeface="Times New Roman" panose="02020603050405020304" pitchFamily="18" charset="0"/>
                <a:cs typeface="Times New Roman" panose="02020603050405020304" pitchFamily="18" charset="0"/>
              </a:rPr>
              <a:t> Some houses have no fire places and some houses have 1-2 fire places. The sales price is high for houses having single fireplaces.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GarageCars</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There is positive linear relation between target and feature. As size of garage in car capacity increases, sales price also increases.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MoSold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Monthly sold have no significance impact on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3794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E74CC7-84B2-43ED-4201-E7AAE63377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71" y="665825"/>
            <a:ext cx="10768612" cy="5610688"/>
          </a:xfrm>
        </p:spPr>
      </p:pic>
    </p:spTree>
    <p:extLst>
      <p:ext uri="{BB962C8B-B14F-4D97-AF65-F5344CB8AC3E}">
        <p14:creationId xmlns:p14="http://schemas.microsoft.com/office/powerpoint/2010/main" val="4079604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379D5-C196-F35B-3981-B010D3264C07}"/>
              </a:ext>
            </a:extLst>
          </p:cNvPr>
          <p:cNvSpPr>
            <a:spLocks noGrp="1"/>
          </p:cNvSpPr>
          <p:nvPr>
            <p:ph idx="1"/>
          </p:nvPr>
        </p:nvSpPr>
        <p:spPr>
          <a:xfrm>
            <a:off x="740176" y="755781"/>
            <a:ext cx="10711648" cy="5937982"/>
          </a:xfrm>
        </p:spPr>
        <p:txBody>
          <a:bodyPr>
            <a:no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MSZoning:</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SlaePrice vs Street:</a:t>
            </a:r>
            <a:r>
              <a:rPr lang="en-US" sz="1600" b="0" i="0" dirty="0">
                <a:solidFill>
                  <a:srgbClr val="000000"/>
                </a:solidFill>
                <a:effectLst/>
                <a:latin typeface="Times New Roman" panose="02020603050405020304" pitchFamily="18" charset="0"/>
                <a:cs typeface="Times New Roman" panose="02020603050405020304" pitchFamily="18" charset="0"/>
              </a:rPr>
              <a:t> By observing the bar plot, it is obvious that the property of house with Paved type of road have high SalePrice and the houses in gravel roads have very less sale price.</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SlaePrice vs LotShape:</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having moderately irregular and irregular shape of property have high sale price and houses with regular type of property have less sale piece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LandContour:</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LotConfig:</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with Frontage on 3 sides of property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LandSlope:</a:t>
            </a:r>
            <a:r>
              <a:rPr lang="en-US" sz="1600" b="0" i="0" dirty="0">
                <a:solidFill>
                  <a:srgbClr val="000000"/>
                </a:solidFill>
                <a:effectLst/>
                <a:latin typeface="Times New Roman" panose="02020603050405020304" pitchFamily="18" charset="0"/>
                <a:cs typeface="Times New Roman" panose="02020603050405020304" pitchFamily="18" charset="0"/>
              </a:rPr>
              <a:t> There is no significance difference between the slope of the property. As we can observe the houses having Gentle slope, Moderate Slope and Severe Slope have same sale price.</a:t>
            </a:r>
          </a:p>
          <a:p>
            <a:pPr algn="just"/>
            <a:endParaRPr lang="en-IN" sz="1600"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F701DFD7-045E-A33B-1490-DC438B1FEF1B}"/>
              </a:ext>
            </a:extLst>
          </p:cNvPr>
          <p:cNvGraphicFramePr/>
          <p:nvPr>
            <p:extLst>
              <p:ext uri="{D42A27DB-BD31-4B8C-83A1-F6EECF244321}">
                <p14:modId xmlns:p14="http://schemas.microsoft.com/office/powerpoint/2010/main" val="2654173654"/>
              </p:ext>
            </p:extLst>
          </p:nvPr>
        </p:nvGraphicFramePr>
        <p:xfrm>
          <a:off x="870012" y="1"/>
          <a:ext cx="10581812" cy="653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0555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3D0F90-E595-1D6F-D3C0-F1FCD39179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909" y="778059"/>
            <a:ext cx="10582182" cy="5418555"/>
          </a:xfrm>
        </p:spPr>
      </p:pic>
    </p:spTree>
    <p:extLst>
      <p:ext uri="{BB962C8B-B14F-4D97-AF65-F5344CB8AC3E}">
        <p14:creationId xmlns:p14="http://schemas.microsoft.com/office/powerpoint/2010/main" val="1470068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63D5D-6BCD-C305-1D11-1550CB049521}"/>
              </a:ext>
            </a:extLst>
          </p:cNvPr>
          <p:cNvSpPr>
            <a:spLocks noGrp="1"/>
          </p:cNvSpPr>
          <p:nvPr>
            <p:ph idx="1"/>
          </p:nvPr>
        </p:nvSpPr>
        <p:spPr>
          <a:xfrm>
            <a:off x="731668" y="634482"/>
            <a:ext cx="10782670" cy="4861250"/>
          </a:xfrm>
        </p:spPr>
        <p:txBody>
          <a:bodyPr>
            <a:no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Neighborhood:</a:t>
            </a:r>
            <a:r>
              <a:rPr lang="en-US" sz="1600" b="0" i="0" dirty="0">
                <a:solidFill>
                  <a:srgbClr val="000000"/>
                </a:solidFill>
                <a:effectLst/>
                <a:latin typeface="Times New Roman" panose="02020603050405020304" pitchFamily="18" charset="0"/>
                <a:cs typeface="Times New Roman" panose="02020603050405020304" pitchFamily="18" charset="0"/>
              </a:rPr>
              <a:t> The houses which are located near Northridge have high sale price compared to others. </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Condition1:</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conditions adjacent to positive off-site feature and houses within 200' of North-South Railroad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Condition2:</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conditions near positive off-site feature park, greenbelt, etc. and adjacent to positive off-site feature have high sale price.</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BldgType:</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are Single-family Detached and Townhouse End Unit and they have higher sale price compared to other categories.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HouseStyle:</a:t>
            </a:r>
            <a:r>
              <a:rPr lang="en-US" sz="1600" b="0" i="0" dirty="0">
                <a:solidFill>
                  <a:srgbClr val="000000"/>
                </a:solidFill>
                <a:effectLst/>
                <a:latin typeface="Times New Roman" panose="02020603050405020304" pitchFamily="18" charset="0"/>
                <a:cs typeface="Times New Roman" panose="02020603050405020304" pitchFamily="18" charset="0"/>
              </a:rPr>
              <a:t> Houses which are having style of dwelling 2nd level finished and Two story have high sale price compared to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RoofStyle:</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roof style Flat, Hip and Shed have high sale price and the houses having gabrel roof style have less sale price.</a:t>
            </a:r>
          </a:p>
          <a:p>
            <a:pPr algn="just"/>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EC647D-0937-783A-CC58-B008E1CD72FD}"/>
              </a:ext>
            </a:extLst>
          </p:cNvPr>
          <p:cNvPicPr>
            <a:picLocks noChangeAspect="1"/>
          </p:cNvPicPr>
          <p:nvPr/>
        </p:nvPicPr>
        <p:blipFill>
          <a:blip r:embed="rId2"/>
          <a:stretch>
            <a:fillRect/>
          </a:stretch>
        </p:blipFill>
        <p:spPr>
          <a:xfrm>
            <a:off x="731668" y="1"/>
            <a:ext cx="10782670" cy="830423"/>
          </a:xfrm>
          <a:prstGeom prst="rect">
            <a:avLst/>
          </a:prstGeom>
        </p:spPr>
      </p:pic>
    </p:spTree>
    <p:extLst>
      <p:ext uri="{BB962C8B-B14F-4D97-AF65-F5344CB8AC3E}">
        <p14:creationId xmlns:p14="http://schemas.microsoft.com/office/powerpoint/2010/main" val="1202916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A742059-FFB5-B009-6E32-E1CFB4BC7AC9}"/>
              </a:ext>
            </a:extLst>
          </p:cNvPr>
          <p:cNvGraphicFramePr/>
          <p:nvPr>
            <p:extLst>
              <p:ext uri="{D42A27DB-BD31-4B8C-83A1-F6EECF244321}">
                <p14:modId xmlns:p14="http://schemas.microsoft.com/office/powerpoint/2010/main" val="3378654411"/>
              </p:ext>
            </p:extLst>
          </p:nvPr>
        </p:nvGraphicFramePr>
        <p:xfrm>
          <a:off x="838200" y="604824"/>
          <a:ext cx="10515600" cy="620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F8ADC0B-9ABF-7EFB-FB14-60380FBF88D8}"/>
              </a:ext>
            </a:extLst>
          </p:cNvPr>
          <p:cNvSpPr>
            <a:spLocks noGrp="1"/>
          </p:cNvSpPr>
          <p:nvPr>
            <p:ph idx="1"/>
          </p:nvPr>
        </p:nvSpPr>
        <p:spPr>
          <a:xfrm>
            <a:off x="838200" y="1683582"/>
            <a:ext cx="10515600" cy="4351338"/>
          </a:xfrm>
        </p:spPr>
        <p:txBody>
          <a:bodyPr>
            <a:normAutofit/>
          </a:bodyPr>
          <a:lstStyle/>
          <a:p>
            <a:pPr marL="342900" indent="-342900" algn="just">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Thousands of houses are sold every day. There are some questions every buyer asks himself like: What is the actual price that this house deserves? Am I paying a fair price? Also</a:t>
            </a:r>
            <a:r>
              <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ü"/>
            </a:pPr>
            <a:r>
              <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rPr>
              <a:t>In this study, </a:t>
            </a: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6385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24273C-AE10-1FC0-3E67-57C99CC62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541" y="1449279"/>
            <a:ext cx="10612918" cy="3959441"/>
          </a:xfrm>
        </p:spPr>
      </p:pic>
    </p:spTree>
    <p:extLst>
      <p:ext uri="{BB962C8B-B14F-4D97-AF65-F5344CB8AC3E}">
        <p14:creationId xmlns:p14="http://schemas.microsoft.com/office/powerpoint/2010/main" val="40113951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D45FD2-5ABC-682A-66BC-E71B18750586}"/>
              </a:ext>
            </a:extLst>
          </p:cNvPr>
          <p:cNvSpPr>
            <a:spLocks noGrp="1"/>
          </p:cNvSpPr>
          <p:nvPr>
            <p:ph idx="1"/>
          </p:nvPr>
        </p:nvSpPr>
        <p:spPr>
          <a:xfrm>
            <a:off x="789003" y="1780604"/>
            <a:ext cx="10613994" cy="2338635"/>
          </a:xfrm>
        </p:spPr>
        <p:txBody>
          <a:bodyPr>
            <a:normAutofit lnSpcReduction="10000"/>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RoofMatl:</a:t>
            </a:r>
            <a:r>
              <a:rPr lang="en-US" sz="1600" b="0" i="0" dirty="0">
                <a:solidFill>
                  <a:srgbClr val="000000"/>
                </a:solidFill>
                <a:effectLst/>
                <a:latin typeface="Times New Roman" panose="02020603050405020304" pitchFamily="18" charset="0"/>
                <a:cs typeface="Times New Roman" panose="02020603050405020304" pitchFamily="18" charset="0"/>
              </a:rPr>
              <a:t> Houses with Wood Shingles root materials have high sale prices.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Exterior1st:</a:t>
            </a:r>
            <a:r>
              <a:rPr lang="en-US" sz="1600" b="0" i="0" dirty="0">
                <a:solidFill>
                  <a:srgbClr val="000000"/>
                </a:solidFill>
                <a:effectLst/>
                <a:latin typeface="Times New Roman" panose="02020603050405020304" pitchFamily="18" charset="0"/>
                <a:cs typeface="Times New Roman" panose="02020603050405020304" pitchFamily="18" charset="0"/>
              </a:rPr>
              <a:t> Houses having Imitation Stucco, Stone and Cement Board as 1st exterior cover have high sale price.</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Exterior2nd:</a:t>
            </a:r>
            <a:r>
              <a:rPr lang="en-US" sz="1600" b="0" i="0" dirty="0">
                <a:solidFill>
                  <a:srgbClr val="000000"/>
                </a:solidFill>
                <a:effectLst/>
                <a:latin typeface="Times New Roman" panose="02020603050405020304" pitchFamily="18" charset="0"/>
                <a:cs typeface="Times New Roman" panose="02020603050405020304" pitchFamily="18" charset="0"/>
              </a:rPr>
              <a:t> Houses having Imitation Stucco and other as 2nd cover have high sale price.</a:t>
            </a:r>
          </a:p>
          <a:p>
            <a:pPr algn="just"/>
            <a:endParaRPr lang="en-IN" sz="1600"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B784DBA0-2400-E43D-1B3E-FAD5A22885BC}"/>
              </a:ext>
            </a:extLst>
          </p:cNvPr>
          <p:cNvGraphicFramePr/>
          <p:nvPr>
            <p:extLst>
              <p:ext uri="{D42A27DB-BD31-4B8C-83A1-F6EECF244321}">
                <p14:modId xmlns:p14="http://schemas.microsoft.com/office/powerpoint/2010/main" val="3307634760"/>
              </p:ext>
            </p:extLst>
          </p:nvPr>
        </p:nvGraphicFramePr>
        <p:xfrm>
          <a:off x="789003" y="408371"/>
          <a:ext cx="1061399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0839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07A59B-B0A9-B09C-3640-EBF2A697F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47" y="968453"/>
            <a:ext cx="10395750" cy="5192650"/>
          </a:xfrm>
        </p:spPr>
      </p:pic>
    </p:spTree>
    <p:extLst>
      <p:ext uri="{BB962C8B-B14F-4D97-AF65-F5344CB8AC3E}">
        <p14:creationId xmlns:p14="http://schemas.microsoft.com/office/powerpoint/2010/main" val="2051098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709EFE8-771E-2475-3B4E-62DDD0AC143C}"/>
              </a:ext>
            </a:extLst>
          </p:cNvPr>
          <p:cNvGraphicFramePr/>
          <p:nvPr>
            <p:extLst>
              <p:ext uri="{D42A27DB-BD31-4B8C-83A1-F6EECF244321}">
                <p14:modId xmlns:p14="http://schemas.microsoft.com/office/powerpoint/2010/main" val="767613421"/>
              </p:ext>
            </p:extLst>
          </p:nvPr>
        </p:nvGraphicFramePr>
        <p:xfrm>
          <a:off x="838200" y="401959"/>
          <a:ext cx="10515600" cy="574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3FB7EF68-F290-A1DE-E8BE-D62141E254AB}"/>
              </a:ext>
            </a:extLst>
          </p:cNvPr>
          <p:cNvSpPr>
            <a:spLocks noGrp="1"/>
          </p:cNvSpPr>
          <p:nvPr>
            <p:ph idx="1"/>
          </p:nvPr>
        </p:nvSpPr>
        <p:spPr>
          <a:xfrm>
            <a:off x="838200" y="1417254"/>
            <a:ext cx="10515600" cy="4351338"/>
          </a:xfrm>
        </p:spPr>
        <p:txBody>
          <a:bodyPr>
            <a:normAutofit fontScale="92500" lnSpcReduction="20000"/>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MasVnrType:</a:t>
            </a:r>
            <a:r>
              <a:rPr lang="en-US" sz="1600" b="0" i="0" dirty="0">
                <a:solidFill>
                  <a:srgbClr val="000000"/>
                </a:solidFill>
                <a:effectLst/>
                <a:latin typeface="Times New Roman" panose="02020603050405020304" pitchFamily="18" charset="0"/>
                <a:cs typeface="Times New Roman" panose="02020603050405020304" pitchFamily="18" charset="0"/>
              </a:rPr>
              <a:t> Houses having Stone Masonry veneer type have high sale price than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Foundation:</a:t>
            </a:r>
            <a:r>
              <a:rPr lang="en-US" sz="1600" b="0" i="0" dirty="0">
                <a:solidFill>
                  <a:srgbClr val="000000"/>
                </a:solidFill>
                <a:effectLst/>
                <a:latin typeface="Times New Roman" panose="02020603050405020304" pitchFamily="18" charset="0"/>
                <a:cs typeface="Times New Roman" panose="02020603050405020304" pitchFamily="18" charset="0"/>
              </a:rPr>
              <a:t> Houses having Poured Concrete as foundation type have high sale price compared to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BsmtExposure:</a:t>
            </a:r>
            <a:r>
              <a:rPr lang="en-US" sz="1600" b="0" i="0" dirty="0">
                <a:solidFill>
                  <a:srgbClr val="000000"/>
                </a:solidFill>
                <a:effectLst/>
                <a:latin typeface="Times New Roman" panose="02020603050405020304" pitchFamily="18" charset="0"/>
                <a:cs typeface="Times New Roman" panose="02020603050405020304" pitchFamily="18" charset="0"/>
              </a:rPr>
              <a:t> Houses having good walkout or garden level walls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BsmtFinType1:</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high for the houses containing good living quarters basement finished area.</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BsmtFinType2:</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Heating:</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heating type gas forced warm air furnace and gas hot water or steam heat have high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006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35C730-92D1-DCD1-D301-BE18E830F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37" y="701337"/>
            <a:ext cx="10848512" cy="5610686"/>
          </a:xfrm>
        </p:spPr>
      </p:pic>
    </p:spTree>
    <p:extLst>
      <p:ext uri="{BB962C8B-B14F-4D97-AF65-F5344CB8AC3E}">
        <p14:creationId xmlns:p14="http://schemas.microsoft.com/office/powerpoint/2010/main" val="64143511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F433C90-10B2-8FFE-693E-81379537D353}"/>
              </a:ext>
            </a:extLst>
          </p:cNvPr>
          <p:cNvGraphicFramePr/>
          <p:nvPr>
            <p:extLst>
              <p:ext uri="{D42A27DB-BD31-4B8C-83A1-F6EECF244321}">
                <p14:modId xmlns:p14="http://schemas.microsoft.com/office/powerpoint/2010/main" val="436880732"/>
              </p:ext>
            </p:extLst>
          </p:nvPr>
        </p:nvGraphicFramePr>
        <p:xfrm>
          <a:off x="838199" y="604822"/>
          <a:ext cx="10587361" cy="522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D27EF47A-D44F-450D-41C0-D58374D623E9}"/>
              </a:ext>
            </a:extLst>
          </p:cNvPr>
          <p:cNvSpPr>
            <a:spLocks noGrp="1"/>
          </p:cNvSpPr>
          <p:nvPr>
            <p:ph idx="1"/>
          </p:nvPr>
        </p:nvSpPr>
        <p:spPr>
          <a:xfrm>
            <a:off x="838198" y="1688776"/>
            <a:ext cx="10587361" cy="4351338"/>
          </a:xfrm>
        </p:spPr>
        <p:txBody>
          <a:bodyPr>
            <a:norm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CentralAir</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Most of the houses have central air conditioning so it is obvious that these houses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Electrical:</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Most of the houses having standard circuit breakers &amp; romex have high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Functional:</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the typical functionality have maximum sales price and others have average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FireplaceQu</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excellent exceptional masonry fireplace quality have high sale price and the houses having poor fireplace quality have very less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GarageType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built-in garage have high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GarageFinish</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Garages located inside the house which is got finished have high sale price.</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78059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4EC27B-D5C7-6791-9685-F9CBD635B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092" y="1589106"/>
            <a:ext cx="10724226" cy="3906172"/>
          </a:xfrm>
        </p:spPr>
      </p:pic>
    </p:spTree>
    <p:extLst>
      <p:ext uri="{BB962C8B-B14F-4D97-AF65-F5344CB8AC3E}">
        <p14:creationId xmlns:p14="http://schemas.microsoft.com/office/powerpoint/2010/main" val="206154659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4609C8A-AC99-EDA7-19FE-C0B339CA2332}"/>
              </a:ext>
            </a:extLst>
          </p:cNvPr>
          <p:cNvGraphicFramePr/>
          <p:nvPr>
            <p:extLst>
              <p:ext uri="{D42A27DB-BD31-4B8C-83A1-F6EECF244321}">
                <p14:modId xmlns:p14="http://schemas.microsoft.com/office/powerpoint/2010/main" val="728801488"/>
              </p:ext>
            </p:extLst>
          </p:nvPr>
        </p:nvGraphicFramePr>
        <p:xfrm>
          <a:off x="838200" y="480536"/>
          <a:ext cx="10515600" cy="504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3A5E418-D74C-5C8C-4A22-C3087B09E570}"/>
              </a:ext>
            </a:extLst>
          </p:cNvPr>
          <p:cNvSpPr>
            <a:spLocks noGrp="1"/>
          </p:cNvSpPr>
          <p:nvPr>
            <p:ph idx="1"/>
          </p:nvPr>
        </p:nvSpPr>
        <p:spPr>
          <a:xfrm>
            <a:off x="838200" y="1518080"/>
            <a:ext cx="10515600" cy="2503503"/>
          </a:xfrm>
        </p:spPr>
        <p:txBody>
          <a:bodyPr>
            <a:norm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PavedDrive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Houses having paved drive ways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SaleType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Many houses having sale types as just constructed and sold and Contract 15% Down payment regular terms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SaleCondition</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Houses having partial sale condition that is home was not completed when last assessed have high sale price.</a:t>
            </a:r>
          </a:p>
          <a:p>
            <a:endParaRPr lang="en-IN" dirty="0"/>
          </a:p>
        </p:txBody>
      </p:sp>
    </p:spTree>
    <p:extLst>
      <p:ext uri="{BB962C8B-B14F-4D97-AF65-F5344CB8AC3E}">
        <p14:creationId xmlns:p14="http://schemas.microsoft.com/office/powerpoint/2010/main" val="3240359354"/>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5DFD48-837B-4374-EFB0-8E938BA04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001" y="641412"/>
            <a:ext cx="11003236" cy="5575176"/>
          </a:xfrm>
        </p:spPr>
      </p:pic>
    </p:spTree>
    <p:extLst>
      <p:ext uri="{BB962C8B-B14F-4D97-AF65-F5344CB8AC3E}">
        <p14:creationId xmlns:p14="http://schemas.microsoft.com/office/powerpoint/2010/main" val="19196231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4915CE0-606E-534A-E0EA-F5720E62E27F}"/>
              </a:ext>
            </a:extLst>
          </p:cNvPr>
          <p:cNvGraphicFramePr/>
          <p:nvPr>
            <p:extLst>
              <p:ext uri="{D42A27DB-BD31-4B8C-83A1-F6EECF244321}">
                <p14:modId xmlns:p14="http://schemas.microsoft.com/office/powerpoint/2010/main" val="3740413653"/>
              </p:ext>
            </p:extLst>
          </p:nvPr>
        </p:nvGraphicFramePr>
        <p:xfrm>
          <a:off x="935484" y="1"/>
          <a:ext cx="10596239" cy="45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2EA8A44E-431E-7A43-ED10-43FDA5191E4E}"/>
              </a:ext>
            </a:extLst>
          </p:cNvPr>
          <p:cNvSpPr>
            <a:spLocks noGrp="1"/>
          </p:cNvSpPr>
          <p:nvPr>
            <p:ph idx="1"/>
          </p:nvPr>
        </p:nvSpPr>
        <p:spPr>
          <a:xfrm>
            <a:off x="485192" y="457200"/>
            <a:ext cx="11597951" cy="4273421"/>
          </a:xfrm>
        </p:spPr>
        <p:txBody>
          <a:bodyPr>
            <a:no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ExterQual:</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quality of the material on the exterior have high sale price and houses having fair quality have very less sale price.</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ExterCond:</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condition of the material on the exterior have high sale price and the houses having poor condition of the material on the </a:t>
            </a:r>
            <a:r>
              <a:rPr lang="en-US" sz="1600" b="0" i="0" dirty="0">
                <a:solidFill>
                  <a:schemeClr val="bg1"/>
                </a:solidFill>
                <a:effectLst/>
                <a:latin typeface="Times New Roman" panose="02020603050405020304" pitchFamily="18" charset="0"/>
                <a:cs typeface="Times New Roman" panose="02020603050405020304" pitchFamily="18" charset="0"/>
              </a:rPr>
              <a:t>exterior</a:t>
            </a:r>
            <a:r>
              <a:rPr lang="en-US" sz="1600" b="0" i="0" dirty="0">
                <a:solidFill>
                  <a:srgbClr val="000000"/>
                </a:solidFill>
                <a:effectLst/>
                <a:latin typeface="Times New Roman" panose="02020603050405020304" pitchFamily="18" charset="0"/>
                <a:cs typeface="Times New Roman" panose="02020603050405020304" pitchFamily="18" charset="0"/>
              </a:rPr>
              <a:t> have very less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BsmtQual:</a:t>
            </a:r>
            <a:r>
              <a:rPr lang="en-US" sz="1600" b="0" i="0" dirty="0">
                <a:solidFill>
                  <a:srgbClr val="000000"/>
                </a:solidFill>
                <a:effectLst/>
                <a:latin typeface="Times New Roman" panose="02020603050405020304" pitchFamily="18" charset="0"/>
                <a:cs typeface="Times New Roman" panose="02020603050405020304" pitchFamily="18" charset="0"/>
              </a:rPr>
              <a:t> The houses which evaluates the excellent quality of height of the basement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BsmtCond:</a:t>
            </a:r>
            <a:r>
              <a:rPr lang="en-US" sz="1600" b="0" i="0" dirty="0">
                <a:solidFill>
                  <a:srgbClr val="000000"/>
                </a:solidFill>
                <a:effectLst/>
                <a:latin typeface="Times New Roman" panose="02020603050405020304" pitchFamily="18" charset="0"/>
                <a:cs typeface="Times New Roman" panose="02020603050405020304" pitchFamily="18" charset="0"/>
              </a:rPr>
              <a:t> The houses which evaluates the good quality of general condition of the basement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OverallQual:</a:t>
            </a:r>
            <a:r>
              <a:rPr lang="en-US" sz="1600" b="0" i="0" dirty="0">
                <a:solidFill>
                  <a:srgbClr val="000000"/>
                </a:solidFill>
                <a:effectLst/>
                <a:latin typeface="Times New Roman" panose="02020603050405020304" pitchFamily="18" charset="0"/>
                <a:cs typeface="Times New Roman" panose="02020603050405020304"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OverallCond:</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rPr>
              <a:t>The houses having overall condition as excellent and average have very high sale price compared to others.</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18279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3D0C6DE-330F-9ED9-016D-C144B9AC63D6}"/>
              </a:ext>
            </a:extLst>
          </p:cNvPr>
          <p:cNvGraphicFramePr/>
          <p:nvPr>
            <p:extLst>
              <p:ext uri="{D42A27DB-BD31-4B8C-83A1-F6EECF244321}">
                <p14:modId xmlns:p14="http://schemas.microsoft.com/office/powerpoint/2010/main" val="1475026"/>
              </p:ext>
            </p:extLst>
          </p:nvPr>
        </p:nvGraphicFramePr>
        <p:xfrm>
          <a:off x="838200" y="442480"/>
          <a:ext cx="10515600" cy="522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5E09E4F-3E18-1053-32B1-DB5763CE3DBF}"/>
              </a:ext>
            </a:extLst>
          </p:cNvPr>
          <p:cNvSpPr>
            <a:spLocks noGrp="1"/>
          </p:cNvSpPr>
          <p:nvPr>
            <p:ph idx="1"/>
          </p:nvPr>
        </p:nvSpPr>
        <p:spPr>
          <a:xfrm>
            <a:off x="838200" y="1541540"/>
            <a:ext cx="10515600" cy="4351338"/>
          </a:xfrm>
        </p:spPr>
        <p:txBody>
          <a:bodyPr>
            <a:normAutofit/>
          </a:bodyPr>
          <a:lstStyle/>
          <a:p>
            <a:pPr marL="0" indent="0" algn="just">
              <a:buNone/>
            </a:pPr>
            <a:r>
              <a:rPr lang="en-US" sz="1600" dirty="0">
                <a:latin typeface="Times New Roman" panose="02020603050405020304" pitchFamily="18" charset="0"/>
                <a:ea typeface="Microsoft Sans Serif" panose="020B0604020202020204" pitchFamily="34" charset="0"/>
                <a:cs typeface="Times New Roman" panose="020206030504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sz="1600" dirty="0">
              <a:latin typeface="Times New Roman" panose="02020603050405020304" pitchFamily="18" charset="0"/>
              <a:ea typeface="Microsoft Sans Serif" panose="020B0604020202020204" pitchFamily="34" charset="0"/>
              <a:cs typeface="Times New Roman" panose="02020603050405020304" pitchFamily="18" charset="0"/>
            </a:endParaRPr>
          </a:p>
          <a:p>
            <a:pPr marL="0" indent="0" algn="just">
              <a:buNone/>
            </a:pPr>
            <a:r>
              <a:rPr lang="en-US" sz="1600" dirty="0">
                <a:latin typeface="Times New Roman" panose="02020603050405020304" pitchFamily="18" charset="0"/>
                <a:ea typeface="Microsoft Sans Serif" panose="020B0604020202020204" pitchFamily="34" charset="0"/>
                <a:cs typeface="Times New Roman" panose="020206030504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sz="1600" dirty="0">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ea typeface="Microsoft Sans Serif" panose="020B0604020202020204" pitchFamily="34" charset="0"/>
                <a:cs typeface="Times New Roman" panose="02020603050405020304" pitchFamily="18" charset="0"/>
              </a:rPr>
              <a:t>Which variables are important to predict the price of variable? </a:t>
            </a:r>
          </a:p>
          <a:p>
            <a:pPr algn="just"/>
            <a:endParaRPr lang="en-US" sz="1600" b="1" dirty="0">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ea typeface="Microsoft Sans Serif" panose="020B0604020202020204" pitchFamily="34" charset="0"/>
                <a:cs typeface="Times New Roman" panose="02020603050405020304" pitchFamily="18" charset="0"/>
              </a:rPr>
              <a:t>How do these variables describe the price of the house?</a:t>
            </a:r>
            <a:endParaRPr lang="en-IN" sz="1600" b="1" dirty="0">
              <a:latin typeface="Times New Roman" panose="02020603050405020304" pitchFamily="18" charset="0"/>
              <a:ea typeface="Microsoft Sans Serif" panose="020B060402020202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85924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C38424-AC91-D017-DC7A-5C3142179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5" y="861134"/>
            <a:ext cx="10675869" cy="5388746"/>
          </a:xfrm>
        </p:spPr>
      </p:pic>
    </p:spTree>
    <p:extLst>
      <p:ext uri="{BB962C8B-B14F-4D97-AF65-F5344CB8AC3E}">
        <p14:creationId xmlns:p14="http://schemas.microsoft.com/office/powerpoint/2010/main" val="33094290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638712F-EFA8-8E8D-FBAE-E5A402BEC643}"/>
              </a:ext>
            </a:extLst>
          </p:cNvPr>
          <p:cNvGraphicFramePr/>
          <p:nvPr>
            <p:extLst>
              <p:ext uri="{D42A27DB-BD31-4B8C-83A1-F6EECF244321}">
                <p14:modId xmlns:p14="http://schemas.microsoft.com/office/powerpoint/2010/main" val="447738408"/>
              </p:ext>
            </p:extLst>
          </p:nvPr>
        </p:nvGraphicFramePr>
        <p:xfrm>
          <a:off x="838200" y="595946"/>
          <a:ext cx="10515600" cy="424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355407DC-007D-8D4F-B199-C865A4755C3D}"/>
              </a:ext>
            </a:extLst>
          </p:cNvPr>
          <p:cNvSpPr>
            <a:spLocks noGrp="1"/>
          </p:cNvSpPr>
          <p:nvPr>
            <p:ph idx="1"/>
          </p:nvPr>
        </p:nvSpPr>
        <p:spPr>
          <a:xfrm>
            <a:off x="838200" y="1523785"/>
            <a:ext cx="10515600" cy="3385566"/>
          </a:xfrm>
        </p:spPr>
        <p:txBody>
          <a:bodyPr>
            <a:norm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HeatingQC</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having excellent heating quality and condition have high sale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KitchenQual</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quality of the kitchen have high sale price compared to others.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GarageQual</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sale price of the house is high for the houses having excellent garage quality.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GarageCond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Houses having typical/average garage condition have high sale price and the houses having good garage condition also have high sales price compared to others.</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18143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74FB8CC-8A4F-F17F-280D-331D20EBA557}"/>
              </a:ext>
            </a:extLst>
          </p:cNvPr>
          <p:cNvGraphicFramePr/>
          <p:nvPr>
            <p:extLst>
              <p:ext uri="{D42A27DB-BD31-4B8C-83A1-F6EECF244321}">
                <p14:modId xmlns:p14="http://schemas.microsoft.com/office/powerpoint/2010/main" val="1745385633"/>
              </p:ext>
            </p:extLst>
          </p:nvPr>
        </p:nvGraphicFramePr>
        <p:xfrm>
          <a:off x="838200" y="489414"/>
          <a:ext cx="10515600" cy="433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AA9C5A36-0E3D-9B4B-B488-1CCBF8966772}"/>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38200" y="1497013"/>
            <a:ext cx="10515599" cy="4087041"/>
          </a:xfrm>
        </p:spPr>
      </p:pic>
      <p:sp>
        <p:nvSpPr>
          <p:cNvPr id="3" name="TextBox 2">
            <a:extLst>
              <a:ext uri="{FF2B5EF4-FFF2-40B4-BE49-F238E27FC236}">
                <a16:creationId xmlns:a16="http://schemas.microsoft.com/office/drawing/2014/main" id="{7AD974F2-3C96-D794-2082-A8BA4C2ACEF3}"/>
              </a:ext>
            </a:extLst>
          </p:cNvPr>
          <p:cNvSpPr txBox="1"/>
          <p:nvPr/>
        </p:nvSpPr>
        <p:spPr>
          <a:xfrm>
            <a:off x="1367161" y="5686744"/>
            <a:ext cx="10102048" cy="584775"/>
          </a:xfrm>
          <a:prstGeom prst="rect">
            <a:avLst/>
          </a:prstGeom>
          <a:noFill/>
        </p:spPr>
        <p:txBody>
          <a:bodyPr wrap="square" rtlCol="0">
            <a:spAutoFit/>
          </a:bodyPr>
          <a:lstStyle/>
          <a:p>
            <a:r>
              <a:rPr lang="en-US" sz="1600" dirty="0"/>
              <a:t>The bar plot shows the important features that affect Sale Price positively and negatively. We can easily notice the correlation here.</a:t>
            </a:r>
          </a:p>
        </p:txBody>
      </p:sp>
    </p:spTree>
    <p:extLst>
      <p:ext uri="{BB962C8B-B14F-4D97-AF65-F5344CB8AC3E}">
        <p14:creationId xmlns:p14="http://schemas.microsoft.com/office/powerpoint/2010/main" val="417840140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7AA4361-AED9-C7E7-FDC7-82990410D863}"/>
              </a:ext>
            </a:extLst>
          </p:cNvPr>
          <p:cNvGraphicFramePr/>
          <p:nvPr>
            <p:extLst>
              <p:ext uri="{D42A27DB-BD31-4B8C-83A1-F6EECF244321}">
                <p14:modId xmlns:p14="http://schemas.microsoft.com/office/powerpoint/2010/main" val="2844248323"/>
              </p:ext>
            </p:extLst>
          </p:nvPr>
        </p:nvGraphicFramePr>
        <p:xfrm>
          <a:off x="838200" y="365126"/>
          <a:ext cx="10515600" cy="638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97E38B3-6D26-5FF4-6D87-151F7421C298}"/>
              </a:ext>
            </a:extLst>
          </p:cNvPr>
          <p:cNvSpPr>
            <a:spLocks noGrp="1"/>
          </p:cNvSpPr>
          <p:nvPr>
            <p:ph idx="1"/>
          </p:nvPr>
        </p:nvSpPr>
        <p:spPr>
          <a:xfrm>
            <a:off x="838200" y="1461639"/>
            <a:ext cx="10515600" cy="5146645"/>
          </a:xfrm>
        </p:spPr>
        <p:txBody>
          <a:bodyPr>
            <a:normAutofit/>
          </a:bodyPr>
          <a:lstStyle/>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treated null values by imputation techniques.</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done feature engineering steps like feature extraction and feature selection to improve data normality and linearity.</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Identified outliers using boxplots and removed outliers using percentile method.</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Identified skewness using distribution plots and removed skewness using power transformation method (yeo-</a:t>
            </a:r>
            <a:r>
              <a:rPr lang="en-US" sz="1600" dirty="0" err="1">
                <a:latin typeface="Times New Roman" panose="02020603050405020304" pitchFamily="18" charset="0"/>
                <a:cs typeface="Times New Roman" panose="02020603050405020304" pitchFamily="18" charset="0"/>
              </a:rPr>
              <a:t>johnson</a:t>
            </a:r>
            <a:r>
              <a:rPr lang="en-US" sz="1600" dirty="0">
                <a:latin typeface="Times New Roman" panose="02020603050405020304" pitchFamily="18" charset="0"/>
                <a:cs typeface="Times New Roman" panose="02020603050405020304" pitchFamily="18" charset="0"/>
              </a:rPr>
              <a:t> method).</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Encoded data using Ordinal Encoder.</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Used Pearson’s correlation coefficient to check the correlation between dependent and independent variables. To visualize the correlation I have used heatmap and bar plot.</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used Standard Scalarization method to scale the data.</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Handled the multicollinearity issue by finding VIF values.</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Split train and test to build machine learning models. Model building process will be shown in the further steps.</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752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2137866-9E44-5F85-A274-58100E324F68}"/>
              </a:ext>
            </a:extLst>
          </p:cNvPr>
          <p:cNvGraphicFramePr/>
          <p:nvPr>
            <p:extLst>
              <p:ext uri="{D42A27DB-BD31-4B8C-83A1-F6EECF244321}">
                <p14:modId xmlns:p14="http://schemas.microsoft.com/office/powerpoint/2010/main" val="1279259028"/>
              </p:ext>
            </p:extLst>
          </p:nvPr>
        </p:nvGraphicFramePr>
        <p:xfrm>
          <a:off x="838200" y="551556"/>
          <a:ext cx="10515600" cy="496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FA1B103-24AC-8DED-61D4-14E362310052}"/>
              </a:ext>
            </a:extLst>
          </p:cNvPr>
          <p:cNvSpPr>
            <a:spLocks noGrp="1"/>
          </p:cNvSpPr>
          <p:nvPr>
            <p:ph idx="1"/>
          </p:nvPr>
        </p:nvSpPr>
        <p:spPr>
          <a:xfrm>
            <a:off x="838200" y="1541540"/>
            <a:ext cx="10515600" cy="3065971"/>
          </a:xfrm>
        </p:spPr>
        <p:txBody>
          <a:bodyPr>
            <a:normAutofit fontScale="92500" lnSpcReduction="20000"/>
          </a:bodyPr>
          <a:lstStyle/>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So,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285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78CC7C-698A-7A6E-6FBD-3A46571F52F7}"/>
              </a:ext>
            </a:extLst>
          </p:cNvPr>
          <p:cNvGraphicFramePr/>
          <p:nvPr>
            <p:extLst>
              <p:ext uri="{D42A27DB-BD31-4B8C-83A1-F6EECF244321}">
                <p14:modId xmlns:p14="http://schemas.microsoft.com/office/powerpoint/2010/main" val="1874247711"/>
              </p:ext>
            </p:extLst>
          </p:nvPr>
        </p:nvGraphicFramePr>
        <p:xfrm>
          <a:off x="838200" y="432462"/>
          <a:ext cx="10515600" cy="6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D296880-12A7-785B-F365-AB31BE618624}"/>
              </a:ext>
            </a:extLst>
          </p:cNvPr>
          <p:cNvSpPr>
            <a:spLocks noGrp="1"/>
          </p:cNvSpPr>
          <p:nvPr>
            <p:ph idx="1"/>
          </p:nvPr>
        </p:nvSpPr>
        <p:spPr>
          <a:xfrm>
            <a:off x="838200" y="1461641"/>
            <a:ext cx="10515600" cy="4584052"/>
          </a:xfrm>
        </p:spPr>
        <p:txBody>
          <a:bodyPr>
            <a:noAutofit/>
          </a:bodyPr>
          <a:lstStyle/>
          <a:p>
            <a:pPr marL="285750" indent="-285750" algn="jus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this problem SalePrice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After the pre-processing and data cleaning I left with 67 columns including target and I used these features for prediction.</a:t>
            </a:r>
          </a:p>
          <a:p>
            <a:pPr algn="just"/>
            <a:endParaRPr lang="en-IN" sz="1600" dirty="0">
              <a:latin typeface="Times New Roman" panose="02020603050405020304" pitchFamily="18" charset="0"/>
              <a:cs typeface="Times New Roman" panose="02020603050405020304" pitchFamily="18" charset="0"/>
            </a:endParaRP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Linear Regression</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Lasso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Ridge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Extra Trees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Gradient Boosting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Extreme Gradient Boosting Regressor (XGB)</a:t>
            </a:r>
          </a:p>
          <a:p>
            <a:pPr marL="857250" lvl="1" indent="-400050" algn="just">
              <a:lnSpc>
                <a:spcPct val="107000"/>
              </a:lnSpc>
              <a:spcAft>
                <a:spcPts val="800"/>
              </a:spcAft>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Bagging Regressor</a:t>
            </a:r>
          </a:p>
          <a:p>
            <a:pPr marL="285750" indent="-285750">
              <a:lnSpc>
                <a:spcPct val="107000"/>
              </a:lnSpc>
              <a:spcAft>
                <a:spcPts val="800"/>
              </a:spcAf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0316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4A7C44-6735-08B0-092F-5B28FE931B2A}"/>
              </a:ext>
            </a:extLst>
          </p:cNvPr>
          <p:cNvGraphicFramePr/>
          <p:nvPr>
            <p:extLst>
              <p:ext uri="{D42A27DB-BD31-4B8C-83A1-F6EECF244321}">
                <p14:modId xmlns:p14="http://schemas.microsoft.com/office/powerpoint/2010/main" val="3861260875"/>
              </p:ext>
            </p:extLst>
          </p:nvPr>
        </p:nvGraphicFramePr>
        <p:xfrm>
          <a:off x="838200" y="533801"/>
          <a:ext cx="10515600" cy="558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4517080-F8F8-DE43-091F-9CC8D6215C94}"/>
              </a:ext>
            </a:extLst>
          </p:cNvPr>
          <p:cNvSpPr>
            <a:spLocks noGrp="1"/>
          </p:cNvSpPr>
          <p:nvPr>
            <p:ph idx="1"/>
          </p:nvPr>
        </p:nvSpPr>
        <p:spPr>
          <a:xfrm>
            <a:off x="838200" y="5561861"/>
            <a:ext cx="10515600" cy="816747"/>
          </a:xfrm>
        </p:spPr>
        <p:txBody>
          <a:bodyPr>
            <a:normAutofit fontScale="92500"/>
          </a:bodyPr>
          <a:lstStyle/>
          <a:p>
            <a:pPr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linear regression model and getting 86.08% R2 score using this model. From the reg plot I can observe the sales price of the house. The best fit line shows there is strong linear relation between test data of trained model and predicted values.</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96E36-49FC-A1D8-1480-A87376B071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1365606"/>
            <a:ext cx="5047696" cy="3934363"/>
          </a:xfrm>
          <a:prstGeom prst="rect">
            <a:avLst/>
          </a:prstGeom>
        </p:spPr>
      </p:pic>
      <p:pic>
        <p:nvPicPr>
          <p:cNvPr id="7" name="Picture 6">
            <a:extLst>
              <a:ext uri="{FF2B5EF4-FFF2-40B4-BE49-F238E27FC236}">
                <a16:creationId xmlns:a16="http://schemas.microsoft.com/office/drawing/2014/main" id="{D0F5D4A1-049F-DB2C-D9DA-8F8D292B5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0903" y="1365606"/>
            <a:ext cx="4772897" cy="4103039"/>
          </a:xfrm>
          <a:prstGeom prst="rect">
            <a:avLst/>
          </a:prstGeom>
        </p:spPr>
      </p:pic>
    </p:spTree>
    <p:extLst>
      <p:ext uri="{BB962C8B-B14F-4D97-AF65-F5344CB8AC3E}">
        <p14:creationId xmlns:p14="http://schemas.microsoft.com/office/powerpoint/2010/main" val="329223059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EE50029-2808-3563-EA15-C0447B9943B1}"/>
              </a:ext>
            </a:extLst>
          </p:cNvPr>
          <p:cNvGraphicFramePr/>
          <p:nvPr>
            <p:extLst>
              <p:ext uri="{D42A27DB-BD31-4B8C-83A1-F6EECF244321}">
                <p14:modId xmlns:p14="http://schemas.microsoft.com/office/powerpoint/2010/main" val="786137955"/>
              </p:ext>
            </p:extLst>
          </p:nvPr>
        </p:nvGraphicFramePr>
        <p:xfrm>
          <a:off x="838199" y="400638"/>
          <a:ext cx="10515600" cy="655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10E2B7E-8EFC-6B02-3E1D-D1E56C3D905F}"/>
              </a:ext>
            </a:extLst>
          </p:cNvPr>
          <p:cNvSpPr>
            <a:spLocks noGrp="1"/>
          </p:cNvSpPr>
          <p:nvPr>
            <p:ph idx="1"/>
          </p:nvPr>
        </p:nvSpPr>
        <p:spPr>
          <a:xfrm>
            <a:off x="838200" y="5777156"/>
            <a:ext cx="10515600" cy="894749"/>
          </a:xfrm>
        </p:spPr>
        <p:txBody>
          <a:bodyPr>
            <a:normAutofit fontScale="92500"/>
          </a:bodyPr>
          <a:lstStyle/>
          <a:p>
            <a:pPr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Lasso regressor model and getting 86.08% R2 score using this model. From the reg plot I can observe the sales price of the house. The best fit line shows there is strong linear relation between test data of trained model and predicted sale price.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74E7D4-EE65-C1DC-6262-49FAADF1FB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1319114"/>
            <a:ext cx="5163106" cy="4328535"/>
          </a:xfrm>
          <a:prstGeom prst="rect">
            <a:avLst/>
          </a:prstGeom>
        </p:spPr>
      </p:pic>
      <p:pic>
        <p:nvPicPr>
          <p:cNvPr id="7" name="Picture 6">
            <a:extLst>
              <a:ext uri="{FF2B5EF4-FFF2-40B4-BE49-F238E27FC236}">
                <a16:creationId xmlns:a16="http://schemas.microsoft.com/office/drawing/2014/main" id="{A3C670EE-7DA8-BF3A-2F49-5D36E7D9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3561" y="1319114"/>
            <a:ext cx="4500239" cy="4328535"/>
          </a:xfrm>
          <a:prstGeom prst="rect">
            <a:avLst/>
          </a:prstGeom>
        </p:spPr>
      </p:pic>
    </p:spTree>
    <p:extLst>
      <p:ext uri="{BB962C8B-B14F-4D97-AF65-F5344CB8AC3E}">
        <p14:creationId xmlns:p14="http://schemas.microsoft.com/office/powerpoint/2010/main" val="109819431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A528801-DADB-6942-9236-E4CDE51A3627}"/>
              </a:ext>
            </a:extLst>
          </p:cNvPr>
          <p:cNvGraphicFramePr/>
          <p:nvPr>
            <p:extLst>
              <p:ext uri="{D42A27DB-BD31-4B8C-83A1-F6EECF244321}">
                <p14:modId xmlns:p14="http://schemas.microsoft.com/office/powerpoint/2010/main" val="1943225507"/>
              </p:ext>
            </p:extLst>
          </p:nvPr>
        </p:nvGraphicFramePr>
        <p:xfrm>
          <a:off x="838200" y="418391"/>
          <a:ext cx="10515600" cy="655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8C31CEF-CBBA-BEF9-EEFB-73CF0AEA15D1}"/>
              </a:ext>
            </a:extLst>
          </p:cNvPr>
          <p:cNvSpPr>
            <a:spLocks noGrp="1"/>
          </p:cNvSpPr>
          <p:nvPr>
            <p:ph idx="1"/>
          </p:nvPr>
        </p:nvSpPr>
        <p:spPr>
          <a:xfrm>
            <a:off x="838200" y="5897735"/>
            <a:ext cx="10515600" cy="655808"/>
          </a:xfrm>
        </p:spPr>
        <p:txBody>
          <a:bodyPr>
            <a:noAutofit/>
          </a:bodyPr>
          <a:lstStyle/>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got alpha value as 100 using this I have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CA8F26A-D701-05B3-FDFA-01B9D3DEDD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1352369"/>
            <a:ext cx="5127595" cy="4267195"/>
          </a:xfrm>
          <a:prstGeom prst="rect">
            <a:avLst/>
          </a:prstGeom>
        </p:spPr>
      </p:pic>
      <p:pic>
        <p:nvPicPr>
          <p:cNvPr id="13" name="Picture 12">
            <a:extLst>
              <a:ext uri="{FF2B5EF4-FFF2-40B4-BE49-F238E27FC236}">
                <a16:creationId xmlns:a16="http://schemas.microsoft.com/office/drawing/2014/main" id="{535FFBFF-9986-C003-1AF0-3F9AF777FB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2338" y="1352368"/>
            <a:ext cx="4411462" cy="4267195"/>
          </a:xfrm>
          <a:prstGeom prst="rect">
            <a:avLst/>
          </a:prstGeom>
        </p:spPr>
      </p:pic>
    </p:spTree>
    <p:extLst>
      <p:ext uri="{BB962C8B-B14F-4D97-AF65-F5344CB8AC3E}">
        <p14:creationId xmlns:p14="http://schemas.microsoft.com/office/powerpoint/2010/main" val="67249653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1779F81-775E-4DBC-FE61-CD3B2EB4FC57}"/>
              </a:ext>
            </a:extLst>
          </p:cNvPr>
          <p:cNvGraphicFramePr/>
          <p:nvPr>
            <p:extLst>
              <p:ext uri="{D42A27DB-BD31-4B8C-83A1-F6EECF244321}">
                <p14:modId xmlns:p14="http://schemas.microsoft.com/office/powerpoint/2010/main" val="1174885306"/>
              </p:ext>
            </p:extLst>
          </p:nvPr>
        </p:nvGraphicFramePr>
        <p:xfrm>
          <a:off x="838200" y="453903"/>
          <a:ext cx="10515600" cy="558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4E97463-30E8-3D93-E697-B9CDA30D16AF}"/>
              </a:ext>
            </a:extLst>
          </p:cNvPr>
          <p:cNvSpPr>
            <a:spLocks noGrp="1"/>
          </p:cNvSpPr>
          <p:nvPr>
            <p:ph idx="1"/>
          </p:nvPr>
        </p:nvSpPr>
        <p:spPr>
          <a:xfrm>
            <a:off x="838200" y="6137767"/>
            <a:ext cx="10515600" cy="363985"/>
          </a:xfrm>
        </p:spPr>
        <p:txBody>
          <a:bodyPr>
            <a:normAutofit fontScale="92500" lnSpcReduction="10000"/>
          </a:bodyPr>
          <a:lstStyle/>
          <a:p>
            <a:r>
              <a:rPr lang="en-US" sz="1600" dirty="0">
                <a:latin typeface="Times New Roman" panose="02020603050405020304" pitchFamily="18" charset="0"/>
                <a:cs typeface="Times New Roman" panose="02020603050405020304" pitchFamily="18" charset="0"/>
              </a:rPr>
              <a:t>Created Random Forest Regressor model and getting 89.51% R2 score using this model.</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539558-CF40-2CBA-6401-C9A4963F1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473692"/>
            <a:ext cx="5393924" cy="4279037"/>
          </a:xfrm>
          <a:prstGeom prst="rect">
            <a:avLst/>
          </a:prstGeom>
        </p:spPr>
      </p:pic>
      <p:pic>
        <p:nvPicPr>
          <p:cNvPr id="7" name="Picture 6">
            <a:extLst>
              <a:ext uri="{FF2B5EF4-FFF2-40B4-BE49-F238E27FC236}">
                <a16:creationId xmlns:a16="http://schemas.microsoft.com/office/drawing/2014/main" id="{DA260E10-210B-0C7D-6C6F-351B54D764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3662" y="1473691"/>
            <a:ext cx="4580138" cy="4279037"/>
          </a:xfrm>
          <a:prstGeom prst="rect">
            <a:avLst/>
          </a:prstGeom>
        </p:spPr>
      </p:pic>
    </p:spTree>
    <p:extLst>
      <p:ext uri="{BB962C8B-B14F-4D97-AF65-F5344CB8AC3E}">
        <p14:creationId xmlns:p14="http://schemas.microsoft.com/office/powerpoint/2010/main" val="211396630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89A6FEC-4FD8-8C9B-59AE-5214093AFF3A}"/>
              </a:ext>
            </a:extLst>
          </p:cNvPr>
          <p:cNvGraphicFramePr/>
          <p:nvPr>
            <p:extLst>
              <p:ext uri="{D42A27DB-BD31-4B8C-83A1-F6EECF244321}">
                <p14:modId xmlns:p14="http://schemas.microsoft.com/office/powerpoint/2010/main" val="687872979"/>
              </p:ext>
            </p:extLst>
          </p:nvPr>
        </p:nvGraphicFramePr>
        <p:xfrm>
          <a:off x="838200" y="363894"/>
          <a:ext cx="10515600" cy="802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360FE27-5D83-C83D-05A3-8296CDA612AD}"/>
              </a:ext>
            </a:extLst>
          </p:cNvPr>
          <p:cNvSpPr>
            <a:spLocks noGrp="1"/>
          </p:cNvSpPr>
          <p:nvPr>
            <p:ph idx="1"/>
          </p:nvPr>
        </p:nvSpPr>
        <p:spPr>
          <a:xfrm>
            <a:off x="838200" y="1488274"/>
            <a:ext cx="10515600" cy="4351338"/>
          </a:xfrm>
        </p:spPr>
        <p:txBody>
          <a:bodyPr>
            <a:normAutofit/>
          </a:bodyPr>
          <a:lstStyle/>
          <a:p>
            <a:pPr marL="342900" indent="-342900" algn="jus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 So, there is a need for a system to predict house prices in the future. House price prediction can help the developer determine the selling price of a house and can help the customer to arrange the right time to purchase a house. </a:t>
            </a:r>
          </a:p>
          <a:p>
            <a:pPr marL="0" indent="0" algn="just">
              <a:buNone/>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	</a:t>
            </a:r>
          </a:p>
          <a:p>
            <a:pPr marL="342900" indent="-342900" algn="just">
              <a:buFont typeface="Wingdings" panose="05000000000000000000" pitchFamily="2" charset="2"/>
              <a:buChar char="ü"/>
            </a:pPr>
            <a:r>
              <a:rPr lang="en-IN" sz="1600" dirty="0">
                <a:latin typeface="Times New Roman" panose="02020603050405020304" pitchFamily="18" charset="0"/>
                <a:ea typeface="Microsoft Sans Serif" panose="020B0604020202020204" pitchFamily="34" charset="0"/>
                <a:cs typeface="Times New Roman" panose="02020603050405020304" pitchFamily="18"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07335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7B78B42-668F-9C08-9BDB-84379FD157CD}"/>
              </a:ext>
            </a:extLst>
          </p:cNvPr>
          <p:cNvGraphicFramePr/>
          <p:nvPr>
            <p:extLst>
              <p:ext uri="{D42A27DB-BD31-4B8C-83A1-F6EECF244321}">
                <p14:modId xmlns:p14="http://schemas.microsoft.com/office/powerpoint/2010/main" val="1983737365"/>
              </p:ext>
            </p:extLst>
          </p:nvPr>
        </p:nvGraphicFramePr>
        <p:xfrm>
          <a:off x="838200" y="516046"/>
          <a:ext cx="10515600" cy="62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EE9E0F5-11A3-51E5-193B-83F43034EF58}"/>
              </a:ext>
            </a:extLst>
          </p:cNvPr>
          <p:cNvSpPr>
            <a:spLocks noGrp="1"/>
          </p:cNvSpPr>
          <p:nvPr>
            <p:ph idx="1"/>
          </p:nvPr>
        </p:nvSpPr>
        <p:spPr>
          <a:xfrm>
            <a:off x="838200" y="6191033"/>
            <a:ext cx="10515600" cy="461639"/>
          </a:xfrm>
        </p:spPr>
        <p:txBody>
          <a:bodyPr>
            <a:normAutofit/>
          </a:bodyPr>
          <a:lstStyle/>
          <a:p>
            <a:r>
              <a:rPr lang="en-US" sz="1600" dirty="0">
                <a:latin typeface="Times New Roman" panose="02020603050405020304" pitchFamily="18" charset="0"/>
                <a:cs typeface="Times New Roman" panose="02020603050405020304" pitchFamily="18" charset="0"/>
              </a:rPr>
              <a:t>I have </a:t>
            </a:r>
            <a:r>
              <a:rPr lang="en-IN" sz="1600" dirty="0">
                <a:solidFill>
                  <a:srgbClr val="000000"/>
                </a:solidFill>
                <a:latin typeface="Times New Roman" panose="02020603050405020304" pitchFamily="18" charset="0"/>
                <a:cs typeface="Times New Roman" panose="02020603050405020304" pitchFamily="18" charset="0"/>
              </a:rPr>
              <a:t>c</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reated Extra Trees Regressor model and getting </a:t>
            </a: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89.47</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R2 score using this model.</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C8D1A1-469B-3DA1-ED50-526FA541FE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53591"/>
            <a:ext cx="5722398" cy="4385569"/>
          </a:xfrm>
          <a:prstGeom prst="rect">
            <a:avLst/>
          </a:prstGeom>
        </p:spPr>
      </p:pic>
      <p:pic>
        <p:nvPicPr>
          <p:cNvPr id="7" name="Picture 6">
            <a:extLst>
              <a:ext uri="{FF2B5EF4-FFF2-40B4-BE49-F238E27FC236}">
                <a16:creationId xmlns:a16="http://schemas.microsoft.com/office/drawing/2014/main" id="{F426168B-4C19-1CE8-FEF1-639C42DE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3321" y="1553591"/>
            <a:ext cx="4470479" cy="4385569"/>
          </a:xfrm>
          <a:prstGeom prst="rect">
            <a:avLst/>
          </a:prstGeom>
        </p:spPr>
      </p:pic>
    </p:spTree>
    <p:extLst>
      <p:ext uri="{BB962C8B-B14F-4D97-AF65-F5344CB8AC3E}">
        <p14:creationId xmlns:p14="http://schemas.microsoft.com/office/powerpoint/2010/main" val="1719635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8C86674-DEE6-D77A-D6F8-23351691E7EC}"/>
              </a:ext>
            </a:extLst>
          </p:cNvPr>
          <p:cNvGraphicFramePr/>
          <p:nvPr>
            <p:extLst>
              <p:ext uri="{D42A27DB-BD31-4B8C-83A1-F6EECF244321}">
                <p14:modId xmlns:p14="http://schemas.microsoft.com/office/powerpoint/2010/main" val="2237746367"/>
              </p:ext>
            </p:extLst>
          </p:nvPr>
        </p:nvGraphicFramePr>
        <p:xfrm>
          <a:off x="838200" y="409514"/>
          <a:ext cx="10515600" cy="567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86ADC1ED-2F7B-1ED7-9B32-367BD428E6E1}"/>
              </a:ext>
            </a:extLst>
          </p:cNvPr>
          <p:cNvSpPr>
            <a:spLocks noGrp="1"/>
          </p:cNvSpPr>
          <p:nvPr>
            <p:ph idx="1"/>
          </p:nvPr>
        </p:nvSpPr>
        <p:spPr>
          <a:xfrm>
            <a:off x="838200" y="6080511"/>
            <a:ext cx="10515600" cy="436146"/>
          </a:xfrm>
        </p:spPr>
        <p:txBody>
          <a:bodyPr/>
          <a:lstStyle/>
          <a:p>
            <a:r>
              <a:rPr lang="en-US" sz="1600" dirty="0">
                <a:latin typeface="Times New Roman" panose="02020603050405020304" pitchFamily="18" charset="0"/>
                <a:cs typeface="Times New Roman" panose="02020603050405020304" pitchFamily="18" charset="0"/>
              </a:rPr>
              <a:t>Created Gradient Boosting Regressor model and getting 92.63% R2 score using this model</a:t>
            </a:r>
          </a:p>
          <a:p>
            <a:endParaRPr lang="en-IN" dirty="0"/>
          </a:p>
        </p:txBody>
      </p:sp>
      <p:pic>
        <p:nvPicPr>
          <p:cNvPr id="5" name="Picture 4">
            <a:extLst>
              <a:ext uri="{FF2B5EF4-FFF2-40B4-BE49-F238E27FC236}">
                <a16:creationId xmlns:a16="http://schemas.microsoft.com/office/drawing/2014/main" id="{13133D5F-933C-B232-F0B0-F762BD332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9405"/>
            <a:ext cx="5385047" cy="4438835"/>
          </a:xfrm>
          <a:prstGeom prst="rect">
            <a:avLst/>
          </a:prstGeom>
        </p:spPr>
      </p:pic>
      <p:pic>
        <p:nvPicPr>
          <p:cNvPr id="7" name="Picture 6">
            <a:extLst>
              <a:ext uri="{FF2B5EF4-FFF2-40B4-BE49-F238E27FC236}">
                <a16:creationId xmlns:a16="http://schemas.microsoft.com/office/drawing/2014/main" id="{0FF6957C-A947-DA71-9086-B734C1D048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6928" y="1349404"/>
            <a:ext cx="4526872" cy="4438835"/>
          </a:xfrm>
          <a:prstGeom prst="rect">
            <a:avLst/>
          </a:prstGeom>
        </p:spPr>
      </p:pic>
    </p:spTree>
    <p:extLst>
      <p:ext uri="{BB962C8B-B14F-4D97-AF65-F5344CB8AC3E}">
        <p14:creationId xmlns:p14="http://schemas.microsoft.com/office/powerpoint/2010/main" val="202610956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7A8652E-A36A-2F7D-57CC-F5B7E8EA719E}"/>
              </a:ext>
            </a:extLst>
          </p:cNvPr>
          <p:cNvGraphicFramePr/>
          <p:nvPr>
            <p:extLst>
              <p:ext uri="{D42A27DB-BD31-4B8C-83A1-F6EECF244321}">
                <p14:modId xmlns:p14="http://schemas.microsoft.com/office/powerpoint/2010/main" val="555114026"/>
              </p:ext>
            </p:extLst>
          </p:nvPr>
        </p:nvGraphicFramePr>
        <p:xfrm>
          <a:off x="838200" y="524924"/>
          <a:ext cx="10515600" cy="664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66424CF-CB1D-C151-A773-3232E52AE918}"/>
              </a:ext>
            </a:extLst>
          </p:cNvPr>
          <p:cNvSpPr>
            <a:spLocks noGrp="1"/>
          </p:cNvSpPr>
          <p:nvPr>
            <p:ph idx="1"/>
          </p:nvPr>
        </p:nvSpPr>
        <p:spPr>
          <a:xfrm>
            <a:off x="838200" y="6007197"/>
            <a:ext cx="10515600" cy="438691"/>
          </a:xfrm>
        </p:spPr>
        <p:txBody>
          <a:bodyPr>
            <a:normAutofit/>
          </a:bodyPr>
          <a:lstStyle/>
          <a:p>
            <a:r>
              <a:rPr lang="en-US" sz="1600" dirty="0">
                <a:latin typeface="Times New Roman" panose="02020603050405020304" pitchFamily="18" charset="0"/>
                <a:cs typeface="Times New Roman" panose="02020603050405020304" pitchFamily="18" charset="0"/>
              </a:rPr>
              <a:t>Created Extreme Gradient Boosting Regressor model and getting 89.16% R2 score using this model.</a:t>
            </a:r>
          </a:p>
          <a:p>
            <a:endParaRPr lang="en-IN" dirty="0"/>
          </a:p>
        </p:txBody>
      </p:sp>
      <p:pic>
        <p:nvPicPr>
          <p:cNvPr id="5" name="Picture 4">
            <a:extLst>
              <a:ext uri="{FF2B5EF4-FFF2-40B4-BE49-F238E27FC236}">
                <a16:creationId xmlns:a16="http://schemas.microsoft.com/office/drawing/2014/main" id="{227F9F3A-1828-F2F2-47CE-9D46920C4B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90428"/>
            <a:ext cx="5669132" cy="4122481"/>
          </a:xfrm>
          <a:prstGeom prst="rect">
            <a:avLst/>
          </a:prstGeom>
        </p:spPr>
      </p:pic>
      <p:pic>
        <p:nvPicPr>
          <p:cNvPr id="7" name="Picture 6">
            <a:extLst>
              <a:ext uri="{FF2B5EF4-FFF2-40B4-BE49-F238E27FC236}">
                <a16:creationId xmlns:a16="http://schemas.microsoft.com/office/drawing/2014/main" id="{65F51369-7275-9B5B-CB7A-B1DEE92300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0224" y="1590428"/>
            <a:ext cx="4423576" cy="4122481"/>
          </a:xfrm>
          <a:prstGeom prst="rect">
            <a:avLst/>
          </a:prstGeom>
        </p:spPr>
      </p:pic>
    </p:spTree>
    <p:extLst>
      <p:ext uri="{BB962C8B-B14F-4D97-AF65-F5344CB8AC3E}">
        <p14:creationId xmlns:p14="http://schemas.microsoft.com/office/powerpoint/2010/main" val="11978403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E6BBA14-1AB1-8583-E9A1-6E4037545636}"/>
              </a:ext>
            </a:extLst>
          </p:cNvPr>
          <p:cNvGraphicFramePr/>
          <p:nvPr>
            <p:extLst>
              <p:ext uri="{D42A27DB-BD31-4B8C-83A1-F6EECF244321}">
                <p14:modId xmlns:p14="http://schemas.microsoft.com/office/powerpoint/2010/main" val="1193878795"/>
              </p:ext>
            </p:extLst>
          </p:nvPr>
        </p:nvGraphicFramePr>
        <p:xfrm>
          <a:off x="838200" y="507169"/>
          <a:ext cx="10515600" cy="540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A8254034-45B6-CE86-1ECF-3A4975CFFCF9}"/>
              </a:ext>
            </a:extLst>
          </p:cNvPr>
          <p:cNvSpPr>
            <a:spLocks noGrp="1"/>
          </p:cNvSpPr>
          <p:nvPr>
            <p:ph idx="1"/>
          </p:nvPr>
        </p:nvSpPr>
        <p:spPr>
          <a:xfrm>
            <a:off x="838200" y="6076765"/>
            <a:ext cx="10515600" cy="381740"/>
          </a:xfrm>
        </p:spPr>
        <p:txBody>
          <a:bodyPr>
            <a:normAutofit lnSpcReduction="10000"/>
          </a:bodyPr>
          <a:lstStyle/>
          <a:p>
            <a:r>
              <a:rPr lang="en-US" sz="1600" dirty="0">
                <a:latin typeface="Times New Roman" panose="02020603050405020304" pitchFamily="18" charset="0"/>
                <a:cs typeface="Times New Roman" panose="02020603050405020304" pitchFamily="18" charset="0"/>
              </a:rPr>
              <a:t>Created Bagging Regressor model and getting 87.94% R2 score using this model.</a:t>
            </a:r>
          </a:p>
          <a:p>
            <a:endParaRPr lang="en-IN" dirty="0"/>
          </a:p>
        </p:txBody>
      </p:sp>
      <p:pic>
        <p:nvPicPr>
          <p:cNvPr id="5" name="Picture 4">
            <a:extLst>
              <a:ext uri="{FF2B5EF4-FFF2-40B4-BE49-F238E27FC236}">
                <a16:creationId xmlns:a16="http://schemas.microsoft.com/office/drawing/2014/main" id="{55FFFEC3-8AD4-2F06-9242-320868F13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1" y="1438183"/>
            <a:ext cx="5012184" cy="4438834"/>
          </a:xfrm>
          <a:prstGeom prst="rect">
            <a:avLst/>
          </a:prstGeom>
        </p:spPr>
      </p:pic>
      <p:pic>
        <p:nvPicPr>
          <p:cNvPr id="7" name="Picture 6">
            <a:extLst>
              <a:ext uri="{FF2B5EF4-FFF2-40B4-BE49-F238E27FC236}">
                <a16:creationId xmlns:a16="http://schemas.microsoft.com/office/drawing/2014/main" id="{99D70D83-B126-419B-047E-36037267F3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130" y="1438183"/>
            <a:ext cx="4686669" cy="4438834"/>
          </a:xfrm>
          <a:prstGeom prst="rect">
            <a:avLst/>
          </a:prstGeom>
        </p:spPr>
      </p:pic>
    </p:spTree>
    <p:extLst>
      <p:ext uri="{BB962C8B-B14F-4D97-AF65-F5344CB8AC3E}">
        <p14:creationId xmlns:p14="http://schemas.microsoft.com/office/powerpoint/2010/main" val="87812389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A008784-FCE3-2DB3-41A9-0DB391AA80C5}"/>
              </a:ext>
            </a:extLst>
          </p:cNvPr>
          <p:cNvGraphicFramePr/>
          <p:nvPr>
            <p:extLst>
              <p:ext uri="{D42A27DB-BD31-4B8C-83A1-F6EECF244321}">
                <p14:modId xmlns:p14="http://schemas.microsoft.com/office/powerpoint/2010/main" val="1994075106"/>
              </p:ext>
            </p:extLst>
          </p:nvPr>
        </p:nvGraphicFramePr>
        <p:xfrm>
          <a:off x="838200" y="462780"/>
          <a:ext cx="10515600" cy="682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78A4ED7-34A4-A912-6FF1-9E3481B9F2CF}"/>
              </a:ext>
            </a:extLst>
          </p:cNvPr>
          <p:cNvSpPr>
            <a:spLocks noGrp="1"/>
          </p:cNvSpPr>
          <p:nvPr>
            <p:ph idx="1"/>
          </p:nvPr>
        </p:nvSpPr>
        <p:spPr>
          <a:xfrm>
            <a:off x="838200" y="5446449"/>
            <a:ext cx="10515600" cy="790113"/>
          </a:xfrm>
        </p:spPr>
        <p:txBody>
          <a:bodyPr>
            <a:normAutofit fontScale="92500" lnSpcReduction="20000"/>
          </a:bodyPr>
          <a:lstStyle/>
          <a:p>
            <a:pPr algn="just"/>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From the difference between R2 score and Cross Validation score </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 can conclude that </a:t>
            </a:r>
            <a:r>
              <a:rPr lang="en-IN"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Lasso </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Regressor as my best fitting model as it is giving less difference compare to other models. Let's perform Hyperparameter tuning to increase the model accuracy.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1F695EF-48D1-7BDD-0796-408EDB4B44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1" y="1600041"/>
            <a:ext cx="10515600" cy="3657917"/>
          </a:xfrm>
          <a:prstGeom prst="rect">
            <a:avLst/>
          </a:prstGeom>
        </p:spPr>
      </p:pic>
    </p:spTree>
    <p:extLst>
      <p:ext uri="{BB962C8B-B14F-4D97-AF65-F5344CB8AC3E}">
        <p14:creationId xmlns:p14="http://schemas.microsoft.com/office/powerpoint/2010/main" val="131847193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3D9DBD6-11B2-EC9B-629D-760E18109C38}"/>
              </a:ext>
            </a:extLst>
          </p:cNvPr>
          <p:cNvGraphicFramePr/>
          <p:nvPr>
            <p:extLst>
              <p:ext uri="{D42A27DB-BD31-4B8C-83A1-F6EECF244321}">
                <p14:modId xmlns:p14="http://schemas.microsoft.com/office/powerpoint/2010/main" val="2668351042"/>
              </p:ext>
            </p:extLst>
          </p:nvPr>
        </p:nvGraphicFramePr>
        <p:xfrm>
          <a:off x="838200" y="472982"/>
          <a:ext cx="10515600" cy="62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21B3CF72-FF28-D1E8-C090-5EC911CEA1AA}"/>
              </a:ext>
            </a:extLst>
          </p:cNvPr>
          <p:cNvSpPr>
            <a:spLocks noGrp="1"/>
          </p:cNvSpPr>
          <p:nvPr>
            <p:ph idx="1"/>
          </p:nvPr>
        </p:nvSpPr>
        <p:spPr>
          <a:xfrm>
            <a:off x="838200" y="5755843"/>
            <a:ext cx="10515600" cy="629175"/>
          </a:xfrm>
        </p:spPr>
        <p:txBody>
          <a:bodyPr>
            <a:normAutofit lnSpcReduction="10000"/>
          </a:bodyPr>
          <a:lstStyle/>
          <a:p>
            <a:r>
              <a:rPr lang="en-US" sz="1600" dirty="0">
                <a:latin typeface="Times New Roman" panose="02020603050405020304" pitchFamily="18" charset="0"/>
                <a:cs typeface="Times New Roman" panose="02020603050405020304" pitchFamily="18" charset="0"/>
              </a:rPr>
              <a:t>I have used GridSearchCV to get the best parameters of Bagging Regressor. And used all the obtained parameters to get the accuracy of final model.</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E4B14C-045D-2F22-706A-A3C36C323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95894"/>
            <a:ext cx="10515600" cy="4090505"/>
          </a:xfrm>
          <a:prstGeom prst="rect">
            <a:avLst/>
          </a:prstGeom>
        </p:spPr>
      </p:pic>
    </p:spTree>
    <p:extLst>
      <p:ext uri="{BB962C8B-B14F-4D97-AF65-F5344CB8AC3E}">
        <p14:creationId xmlns:p14="http://schemas.microsoft.com/office/powerpoint/2010/main" val="207262511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4CD3B81-E91D-03C2-10CA-54F1339A60D2}"/>
              </a:ext>
            </a:extLst>
          </p:cNvPr>
          <p:cNvGraphicFramePr/>
          <p:nvPr>
            <p:extLst>
              <p:ext uri="{D42A27DB-BD31-4B8C-83A1-F6EECF244321}">
                <p14:modId xmlns:p14="http://schemas.microsoft.com/office/powerpoint/2010/main" val="4068331509"/>
              </p:ext>
            </p:extLst>
          </p:nvPr>
        </p:nvGraphicFramePr>
        <p:xfrm>
          <a:off x="838200" y="471658"/>
          <a:ext cx="10515600" cy="620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892C443-1566-2326-7516-747500B76CA1}"/>
              </a:ext>
            </a:extLst>
          </p:cNvPr>
          <p:cNvSpPr>
            <a:spLocks noGrp="1"/>
          </p:cNvSpPr>
          <p:nvPr>
            <p:ph idx="1"/>
          </p:nvPr>
        </p:nvSpPr>
        <p:spPr>
          <a:xfrm>
            <a:off x="900344" y="5645839"/>
            <a:ext cx="10515600" cy="873698"/>
          </a:xfrm>
        </p:spPr>
        <p:txBody>
          <a:bodyPr>
            <a:normAutofit fontScale="92500" lnSpcReduction="10000"/>
          </a:bodyPr>
          <a:lstStyle/>
          <a:p>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R2 score of Bagging Regressor has been increased after tuning the model. It is giving R2 score as </a:t>
            </a:r>
            <a:r>
              <a:rPr lang="en-IN"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86.13</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which is very good. The plot gives some strong linear relation between test and predicted values. Also, I can notice the MAE, MSE and RMSE values have been reduced. Which means that our model trained well.</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C9482D-86BD-818F-59D2-0778C9D9EA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75859"/>
            <a:ext cx="5749032" cy="4092785"/>
          </a:xfrm>
          <a:prstGeom prst="rect">
            <a:avLst/>
          </a:prstGeom>
        </p:spPr>
      </p:pic>
      <p:pic>
        <p:nvPicPr>
          <p:cNvPr id="7" name="Picture 6">
            <a:extLst>
              <a:ext uri="{FF2B5EF4-FFF2-40B4-BE49-F238E27FC236}">
                <a16:creationId xmlns:a16="http://schemas.microsoft.com/office/drawing/2014/main" id="{EF16938C-D275-156F-4E79-DC61FE0467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3056" y="1375859"/>
            <a:ext cx="4100744" cy="4092785"/>
          </a:xfrm>
          <a:prstGeom prst="rect">
            <a:avLst/>
          </a:prstGeom>
        </p:spPr>
      </p:pic>
    </p:spTree>
    <p:extLst>
      <p:ext uri="{BB962C8B-B14F-4D97-AF65-F5344CB8AC3E}">
        <p14:creationId xmlns:p14="http://schemas.microsoft.com/office/powerpoint/2010/main" val="120458383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70EBCE0-D020-2C73-B11E-91DDB032979B}"/>
              </a:ext>
            </a:extLst>
          </p:cNvPr>
          <p:cNvGraphicFramePr/>
          <p:nvPr>
            <p:extLst>
              <p:ext uri="{D42A27DB-BD31-4B8C-83A1-F6EECF244321}">
                <p14:modId xmlns:p14="http://schemas.microsoft.com/office/powerpoint/2010/main" val="4137743979"/>
              </p:ext>
            </p:extLst>
          </p:nvPr>
        </p:nvGraphicFramePr>
        <p:xfrm>
          <a:off x="838200" y="414707"/>
          <a:ext cx="10515600" cy="550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3F84790-5F5F-6842-3F2F-F8BAF05341BD}"/>
              </a:ext>
            </a:extLst>
          </p:cNvPr>
          <p:cNvSpPr>
            <a:spLocks noGrp="1"/>
          </p:cNvSpPr>
          <p:nvPr>
            <p:ph idx="1"/>
          </p:nvPr>
        </p:nvSpPr>
        <p:spPr>
          <a:xfrm>
            <a:off x="838200" y="5566299"/>
            <a:ext cx="10515600" cy="876994"/>
          </a:xfrm>
        </p:spPr>
        <p:txBody>
          <a:bodyPr>
            <a:normAutofit fontScale="85000" lnSpcReduction="20000"/>
          </a:bodyPr>
          <a:lstStyle/>
          <a:p>
            <a:pPr marL="285750" indent="-285750" algn="jus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saved my final best model using joblib library in .pkl format, and loaded saved model for predictions. </a:t>
            </a:r>
          </a:p>
          <a:p>
            <a:pPr marL="285750" indent="-285750" algn="jus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predicted the SalePrice for test dataset using saved model of trained dataset and getting good predictions. I have saved my predictions in csv format for further analysis.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F8F419-7E9B-ACD3-5E5F-6DC55A8EC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1" y="1424334"/>
            <a:ext cx="10515599" cy="3786858"/>
          </a:xfrm>
          <a:prstGeom prst="rect">
            <a:avLst/>
          </a:prstGeom>
        </p:spPr>
      </p:pic>
    </p:spTree>
    <p:extLst>
      <p:ext uri="{BB962C8B-B14F-4D97-AF65-F5344CB8AC3E}">
        <p14:creationId xmlns:p14="http://schemas.microsoft.com/office/powerpoint/2010/main" val="12716871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1B105C-A36B-7291-EFCA-20B6503733C3}"/>
              </a:ext>
            </a:extLst>
          </p:cNvPr>
          <p:cNvGraphicFramePr/>
          <p:nvPr>
            <p:extLst>
              <p:ext uri="{D42A27DB-BD31-4B8C-83A1-F6EECF244321}">
                <p14:modId xmlns:p14="http://schemas.microsoft.com/office/powerpoint/2010/main" val="3544637765"/>
              </p:ext>
            </p:extLst>
          </p:nvPr>
        </p:nvGraphicFramePr>
        <p:xfrm>
          <a:off x="838200" y="-83975"/>
          <a:ext cx="10515600" cy="811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2FDB89C-0DA4-8878-3E98-BDCDF1317EF9}"/>
              </a:ext>
            </a:extLst>
          </p:cNvPr>
          <p:cNvSpPr>
            <a:spLocks noGrp="1"/>
          </p:cNvSpPr>
          <p:nvPr>
            <p:ph idx="1"/>
          </p:nvPr>
        </p:nvSpPr>
        <p:spPr>
          <a:xfrm>
            <a:off x="838200" y="858416"/>
            <a:ext cx="10515600" cy="5178399"/>
          </a:xfrm>
        </p:spPr>
        <p:txBody>
          <a:bodyPr>
            <a:noAutofit/>
          </a:bodyPr>
          <a:lstStyle/>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We have got good prediction results. After using hyper parameter tuning, the best model value increased  and the R2 score was good, also the errors decreased which means no over-fitting issue. And predicted the sale price for test data using saved best model.</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As a recommendation, 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should take into consideration the features that were deemed as most important as seen in this study  which might help them estimate the house price better.</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6280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D980E-7570-22A2-7B1F-228ECC4D1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2" y="630314"/>
            <a:ext cx="10528917" cy="56106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63289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54A123A-FA78-8416-1B0E-78DDE662DF35}"/>
              </a:ext>
            </a:extLst>
          </p:cNvPr>
          <p:cNvGraphicFramePr/>
          <p:nvPr>
            <p:extLst>
              <p:ext uri="{D42A27DB-BD31-4B8C-83A1-F6EECF244321}">
                <p14:modId xmlns:p14="http://schemas.microsoft.com/office/powerpoint/2010/main" val="2179627998"/>
              </p:ext>
            </p:extLst>
          </p:nvPr>
        </p:nvGraphicFramePr>
        <p:xfrm>
          <a:off x="547456" y="399495"/>
          <a:ext cx="11097087" cy="64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2BDE65C-1C20-BCE6-9DE7-24C4D9EFC91F}"/>
              </a:ext>
            </a:extLst>
          </p:cNvPr>
          <p:cNvSpPr>
            <a:spLocks noGrp="1"/>
          </p:cNvSpPr>
          <p:nvPr>
            <p:ph idx="1"/>
          </p:nvPr>
        </p:nvSpPr>
        <p:spPr>
          <a:xfrm>
            <a:off x="547456" y="1718142"/>
            <a:ext cx="6424474" cy="1831974"/>
          </a:xfrm>
        </p:spPr>
        <p:txBody>
          <a:bodyPr>
            <a:normAutofit/>
          </a:bodyPr>
          <a:lstStyle/>
          <a:p>
            <a:pPr algn="just"/>
            <a:r>
              <a:rPr lang="en-US" sz="1600" dirty="0">
                <a:latin typeface="Times New Roman" panose="02020603050405020304" pitchFamily="18" charset="0"/>
                <a:cs typeface="Times New Roman" panose="02020603050405020304" pitchFamily="18" charset="0"/>
              </a:rPr>
              <a:t>The relationship between house prices and the economy is an important motivating factor for predicting house prices. Predicting house prices can help to determine the selling price of a house of a particular region and can help people to find the right time to buy a home.</a:t>
            </a:r>
          </a:p>
        </p:txBody>
      </p:sp>
      <p:pic>
        <p:nvPicPr>
          <p:cNvPr id="5" name="Picture 4">
            <a:extLst>
              <a:ext uri="{FF2B5EF4-FFF2-40B4-BE49-F238E27FC236}">
                <a16:creationId xmlns:a16="http://schemas.microsoft.com/office/drawing/2014/main" id="{F7744157-2DC0-F935-AD8B-64695DC76B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1129" y="1558344"/>
            <a:ext cx="3453414" cy="3483219"/>
          </a:xfrm>
          <a:prstGeom prst="rect">
            <a:avLst/>
          </a:prstGeom>
        </p:spPr>
      </p:pic>
    </p:spTree>
    <p:extLst>
      <p:ext uri="{BB962C8B-B14F-4D97-AF65-F5344CB8AC3E}">
        <p14:creationId xmlns:p14="http://schemas.microsoft.com/office/powerpoint/2010/main" val="373573341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77F2EE3-91D0-93B7-070A-2AE78E94B108}"/>
              </a:ext>
            </a:extLst>
          </p:cNvPr>
          <p:cNvGraphicFramePr/>
          <p:nvPr>
            <p:extLst>
              <p:ext uri="{D42A27DB-BD31-4B8C-83A1-F6EECF244321}">
                <p14:modId xmlns:p14="http://schemas.microsoft.com/office/powerpoint/2010/main" val="2684794757"/>
              </p:ext>
            </p:extLst>
          </p:nvPr>
        </p:nvGraphicFramePr>
        <p:xfrm>
          <a:off x="838200" y="369563"/>
          <a:ext cx="10515600" cy="646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DB507BD-36B3-49A5-6764-F1CE87F5236A}"/>
              </a:ext>
            </a:extLst>
          </p:cNvPr>
          <p:cNvSpPr>
            <a:spLocks noGrp="1"/>
          </p:cNvSpPr>
          <p:nvPr>
            <p:ph idx="1"/>
          </p:nvPr>
        </p:nvSpPr>
        <p:spPr>
          <a:xfrm>
            <a:off x="838200" y="1825626"/>
            <a:ext cx="6441489" cy="1938506"/>
          </a:xfrm>
        </p:spPr>
        <p:txBody>
          <a:bodyPr>
            <a:normAutofit/>
          </a:bodyPr>
          <a:lstStyle/>
          <a:p>
            <a:pPr algn="just"/>
            <a:r>
              <a:rPr lang="en-US" sz="1600" dirty="0">
                <a:latin typeface="Times New Roman" panose="02020603050405020304" pitchFamily="18" charset="0"/>
                <a:cs typeface="Times New Roman" panose="02020603050405020304" pitchFamily="18"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7F431C-F06E-5F55-8058-CEB8C4DDF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2450" y="1825626"/>
            <a:ext cx="3621350" cy="3829450"/>
          </a:xfrm>
          <a:prstGeom prst="rect">
            <a:avLst/>
          </a:prstGeom>
        </p:spPr>
      </p:pic>
    </p:spTree>
    <p:extLst>
      <p:ext uri="{BB962C8B-B14F-4D97-AF65-F5344CB8AC3E}">
        <p14:creationId xmlns:p14="http://schemas.microsoft.com/office/powerpoint/2010/main" val="3328795818"/>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E91DE4-FFCD-6210-B2AC-166AAA7D17CF}"/>
              </a:ext>
            </a:extLst>
          </p:cNvPr>
          <p:cNvGraphicFramePr/>
          <p:nvPr>
            <p:extLst>
              <p:ext uri="{D42A27DB-BD31-4B8C-83A1-F6EECF244321}">
                <p14:modId xmlns:p14="http://schemas.microsoft.com/office/powerpoint/2010/main" val="600494897"/>
              </p:ext>
            </p:extLst>
          </p:nvPr>
        </p:nvGraphicFramePr>
        <p:xfrm>
          <a:off x="838200" y="431476"/>
          <a:ext cx="10515600" cy="65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EC79492-9506-1950-5BB2-DAA288A3A2A5}"/>
              </a:ext>
            </a:extLst>
          </p:cNvPr>
          <p:cNvSpPr>
            <a:spLocks noGrp="1"/>
          </p:cNvSpPr>
          <p:nvPr>
            <p:ph idx="1"/>
          </p:nvPr>
        </p:nvSpPr>
        <p:spPr>
          <a:xfrm>
            <a:off x="838200" y="1577049"/>
            <a:ext cx="5846685" cy="2284738"/>
          </a:xfrm>
        </p:spPr>
        <p:txBody>
          <a:bodyPr>
            <a:normAutofit/>
          </a:bodyPr>
          <a:lstStyle/>
          <a:p>
            <a:pPr algn="just"/>
            <a:r>
              <a:rPr lang="en-US" sz="1600" dirty="0">
                <a:latin typeface="Times New Roman" panose="02020603050405020304" pitchFamily="18" charset="0"/>
                <a:cs typeface="Times New Roman" panose="02020603050405020304" pitchFamily="18" charset="0"/>
              </a:rPr>
              <a:t>It is difficult to estimate the price of the property by manually calculating the effecting parameters required in estimating the rate of the property, so in such scenario this model becomes useful.</a:t>
            </a:r>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It eliminates the need of  real estate agent to gain information regarding house prices.</a:t>
            </a:r>
          </a:p>
          <a:p>
            <a:pPr algn="just"/>
            <a:r>
              <a:rPr lang="en-IN" sz="1600" dirty="0">
                <a:latin typeface="Times New Roman" panose="02020603050405020304" pitchFamily="18" charset="0"/>
                <a:cs typeface="Times New Roman" panose="02020603050405020304" pitchFamily="18" charset="0"/>
              </a:rPr>
              <a:t>It provides best price to the users without being cheated.</a:t>
            </a:r>
          </a:p>
          <a:p>
            <a:pPr marL="0" indent="0" algn="just">
              <a:buNone/>
            </a:pP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34E480-1FD8-DE7D-200D-A052B2505D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7201" y="1577049"/>
            <a:ext cx="4156599" cy="3988618"/>
          </a:xfrm>
          <a:prstGeom prst="rect">
            <a:avLst/>
          </a:prstGeom>
        </p:spPr>
      </p:pic>
    </p:spTree>
    <p:extLst>
      <p:ext uri="{BB962C8B-B14F-4D97-AF65-F5344CB8AC3E}">
        <p14:creationId xmlns:p14="http://schemas.microsoft.com/office/powerpoint/2010/main" val="122412843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4D0FB90-B601-FC33-7249-0D8A99EDC556}"/>
              </a:ext>
            </a:extLst>
          </p:cNvPr>
          <p:cNvGraphicFramePr/>
          <p:nvPr>
            <p:extLst>
              <p:ext uri="{D42A27DB-BD31-4B8C-83A1-F6EECF244321}">
                <p14:modId xmlns:p14="http://schemas.microsoft.com/office/powerpoint/2010/main" val="3435378561"/>
              </p:ext>
            </p:extLst>
          </p:nvPr>
        </p:nvGraphicFramePr>
        <p:xfrm>
          <a:off x="705035" y="445780"/>
          <a:ext cx="10515600" cy="621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260419B8-3F1B-692C-22F0-9DFA0E79D02F}"/>
              </a:ext>
            </a:extLst>
          </p:cNvPr>
          <p:cNvPicPr>
            <a:picLocks noGrp="1" noChangeAspect="1"/>
          </p:cNvPicPr>
          <p:nvPr>
            <p:ph idx="1"/>
          </p:nvPr>
        </p:nvPicPr>
        <p:blipFill>
          <a:blip r:embed="rId7"/>
          <a:stretch>
            <a:fillRect/>
          </a:stretch>
        </p:blipFill>
        <p:spPr>
          <a:xfrm>
            <a:off x="524891" y="1430466"/>
            <a:ext cx="2670279" cy="799072"/>
          </a:xfrm>
        </p:spPr>
      </p:pic>
      <p:pic>
        <p:nvPicPr>
          <p:cNvPr id="7" name="Picture 6">
            <a:extLst>
              <a:ext uri="{FF2B5EF4-FFF2-40B4-BE49-F238E27FC236}">
                <a16:creationId xmlns:a16="http://schemas.microsoft.com/office/drawing/2014/main" id="{31EB2EB9-BA2A-AFEA-4B2E-295F5239906C}"/>
              </a:ext>
            </a:extLst>
          </p:cNvPr>
          <p:cNvPicPr>
            <a:picLocks noChangeAspect="1"/>
          </p:cNvPicPr>
          <p:nvPr/>
        </p:nvPicPr>
        <p:blipFill>
          <a:blip r:embed="rId8"/>
          <a:stretch>
            <a:fillRect/>
          </a:stretch>
        </p:blipFill>
        <p:spPr>
          <a:xfrm>
            <a:off x="4689309" y="1420345"/>
            <a:ext cx="2670278" cy="799072"/>
          </a:xfrm>
          <a:prstGeom prst="rect">
            <a:avLst/>
          </a:prstGeom>
        </p:spPr>
      </p:pic>
      <p:pic>
        <p:nvPicPr>
          <p:cNvPr id="9" name="Picture 8">
            <a:extLst>
              <a:ext uri="{FF2B5EF4-FFF2-40B4-BE49-F238E27FC236}">
                <a16:creationId xmlns:a16="http://schemas.microsoft.com/office/drawing/2014/main" id="{D8BCEC89-A802-73CB-9628-BBF9C04F5097}"/>
              </a:ext>
            </a:extLst>
          </p:cNvPr>
          <p:cNvPicPr>
            <a:picLocks noChangeAspect="1"/>
          </p:cNvPicPr>
          <p:nvPr/>
        </p:nvPicPr>
        <p:blipFill>
          <a:blip r:embed="rId9"/>
          <a:stretch>
            <a:fillRect/>
          </a:stretch>
        </p:blipFill>
        <p:spPr>
          <a:xfrm>
            <a:off x="8577729" y="1308749"/>
            <a:ext cx="2528236" cy="920789"/>
          </a:xfrm>
          <a:prstGeom prst="rect">
            <a:avLst/>
          </a:prstGeom>
        </p:spPr>
      </p:pic>
      <p:pic>
        <p:nvPicPr>
          <p:cNvPr id="11" name="Picture 10">
            <a:extLst>
              <a:ext uri="{FF2B5EF4-FFF2-40B4-BE49-F238E27FC236}">
                <a16:creationId xmlns:a16="http://schemas.microsoft.com/office/drawing/2014/main" id="{0AB24295-6FB2-9C32-5A4A-F1202A309B0C}"/>
              </a:ext>
            </a:extLst>
          </p:cNvPr>
          <p:cNvPicPr>
            <a:picLocks noChangeAspect="1"/>
          </p:cNvPicPr>
          <p:nvPr/>
        </p:nvPicPr>
        <p:blipFill>
          <a:blip r:embed="rId10"/>
          <a:stretch>
            <a:fillRect/>
          </a:stretch>
        </p:blipFill>
        <p:spPr>
          <a:xfrm>
            <a:off x="434882" y="2785624"/>
            <a:ext cx="2670278" cy="799073"/>
          </a:xfrm>
          <a:prstGeom prst="rect">
            <a:avLst/>
          </a:prstGeom>
        </p:spPr>
      </p:pic>
      <p:pic>
        <p:nvPicPr>
          <p:cNvPr id="13" name="Picture 12">
            <a:extLst>
              <a:ext uri="{FF2B5EF4-FFF2-40B4-BE49-F238E27FC236}">
                <a16:creationId xmlns:a16="http://schemas.microsoft.com/office/drawing/2014/main" id="{2CEB47E6-AA89-13BE-16FD-9AA2D030C8B9}"/>
              </a:ext>
            </a:extLst>
          </p:cNvPr>
          <p:cNvPicPr>
            <a:picLocks noChangeAspect="1"/>
          </p:cNvPicPr>
          <p:nvPr/>
        </p:nvPicPr>
        <p:blipFill>
          <a:blip r:embed="rId11"/>
          <a:stretch>
            <a:fillRect/>
          </a:stretch>
        </p:blipFill>
        <p:spPr>
          <a:xfrm>
            <a:off x="434882" y="4148103"/>
            <a:ext cx="2651340" cy="855984"/>
          </a:xfrm>
          <a:prstGeom prst="rect">
            <a:avLst/>
          </a:prstGeom>
        </p:spPr>
      </p:pic>
      <p:pic>
        <p:nvPicPr>
          <p:cNvPr id="15" name="Picture 14">
            <a:extLst>
              <a:ext uri="{FF2B5EF4-FFF2-40B4-BE49-F238E27FC236}">
                <a16:creationId xmlns:a16="http://schemas.microsoft.com/office/drawing/2014/main" id="{EF0D3B33-B381-EA33-BDDC-3CF920D8A828}"/>
              </a:ext>
            </a:extLst>
          </p:cNvPr>
          <p:cNvPicPr>
            <a:picLocks noChangeAspect="1"/>
          </p:cNvPicPr>
          <p:nvPr/>
        </p:nvPicPr>
        <p:blipFill>
          <a:blip r:embed="rId12"/>
          <a:stretch>
            <a:fillRect/>
          </a:stretch>
        </p:blipFill>
        <p:spPr>
          <a:xfrm>
            <a:off x="434883" y="5560890"/>
            <a:ext cx="2651340" cy="890916"/>
          </a:xfrm>
          <a:prstGeom prst="rect">
            <a:avLst/>
          </a:prstGeom>
        </p:spPr>
      </p:pic>
      <p:pic>
        <p:nvPicPr>
          <p:cNvPr id="17" name="Picture 16">
            <a:extLst>
              <a:ext uri="{FF2B5EF4-FFF2-40B4-BE49-F238E27FC236}">
                <a16:creationId xmlns:a16="http://schemas.microsoft.com/office/drawing/2014/main" id="{16B3B287-4652-17E7-D587-E66D50DA7BDF}"/>
              </a:ext>
            </a:extLst>
          </p:cNvPr>
          <p:cNvPicPr>
            <a:picLocks noChangeAspect="1"/>
          </p:cNvPicPr>
          <p:nvPr/>
        </p:nvPicPr>
        <p:blipFill>
          <a:blip r:embed="rId13"/>
          <a:stretch>
            <a:fillRect/>
          </a:stretch>
        </p:blipFill>
        <p:spPr>
          <a:xfrm>
            <a:off x="4689309" y="2806939"/>
            <a:ext cx="2670278" cy="799073"/>
          </a:xfrm>
          <a:prstGeom prst="rect">
            <a:avLst/>
          </a:prstGeom>
        </p:spPr>
      </p:pic>
      <p:pic>
        <p:nvPicPr>
          <p:cNvPr id="19" name="Picture 18">
            <a:extLst>
              <a:ext uri="{FF2B5EF4-FFF2-40B4-BE49-F238E27FC236}">
                <a16:creationId xmlns:a16="http://schemas.microsoft.com/office/drawing/2014/main" id="{5A6DF9C1-A8C4-5818-2E72-F9A922005703}"/>
              </a:ext>
            </a:extLst>
          </p:cNvPr>
          <p:cNvPicPr>
            <a:picLocks noChangeAspect="1"/>
          </p:cNvPicPr>
          <p:nvPr/>
        </p:nvPicPr>
        <p:blipFill>
          <a:blip r:embed="rId14"/>
          <a:stretch>
            <a:fillRect/>
          </a:stretch>
        </p:blipFill>
        <p:spPr>
          <a:xfrm>
            <a:off x="8577729" y="2827159"/>
            <a:ext cx="2528235" cy="799073"/>
          </a:xfrm>
          <a:prstGeom prst="rect">
            <a:avLst/>
          </a:prstGeom>
        </p:spPr>
      </p:pic>
      <p:pic>
        <p:nvPicPr>
          <p:cNvPr id="27" name="Picture 26">
            <a:extLst>
              <a:ext uri="{FF2B5EF4-FFF2-40B4-BE49-F238E27FC236}">
                <a16:creationId xmlns:a16="http://schemas.microsoft.com/office/drawing/2014/main" id="{764D6131-020D-8A15-AF33-933E7589D024}"/>
              </a:ext>
            </a:extLst>
          </p:cNvPr>
          <p:cNvPicPr>
            <a:picLocks noChangeAspect="1"/>
          </p:cNvPicPr>
          <p:nvPr/>
        </p:nvPicPr>
        <p:blipFill>
          <a:blip r:embed="rId15"/>
          <a:stretch>
            <a:fillRect/>
          </a:stretch>
        </p:blipFill>
        <p:spPr>
          <a:xfrm>
            <a:off x="7529706" y="4324885"/>
            <a:ext cx="871804" cy="621846"/>
          </a:xfrm>
          <a:prstGeom prst="rect">
            <a:avLst/>
          </a:prstGeom>
        </p:spPr>
      </p:pic>
      <p:pic>
        <p:nvPicPr>
          <p:cNvPr id="29" name="Picture 28">
            <a:extLst>
              <a:ext uri="{FF2B5EF4-FFF2-40B4-BE49-F238E27FC236}">
                <a16:creationId xmlns:a16="http://schemas.microsoft.com/office/drawing/2014/main" id="{DEE7BA62-0C5D-C656-D186-BE71F6F113F7}"/>
              </a:ext>
            </a:extLst>
          </p:cNvPr>
          <p:cNvPicPr>
            <a:picLocks noChangeAspect="1"/>
          </p:cNvPicPr>
          <p:nvPr/>
        </p:nvPicPr>
        <p:blipFill>
          <a:blip r:embed="rId16"/>
          <a:stretch>
            <a:fillRect/>
          </a:stretch>
        </p:blipFill>
        <p:spPr>
          <a:xfrm>
            <a:off x="9625420" y="2344773"/>
            <a:ext cx="432854" cy="445047"/>
          </a:xfrm>
          <a:prstGeom prst="rect">
            <a:avLst/>
          </a:prstGeom>
        </p:spPr>
      </p:pic>
      <p:pic>
        <p:nvPicPr>
          <p:cNvPr id="33" name="Picture 32">
            <a:extLst>
              <a:ext uri="{FF2B5EF4-FFF2-40B4-BE49-F238E27FC236}">
                <a16:creationId xmlns:a16="http://schemas.microsoft.com/office/drawing/2014/main" id="{F981092C-063E-1B27-DB56-C2F967B5B995}"/>
              </a:ext>
            </a:extLst>
          </p:cNvPr>
          <p:cNvPicPr>
            <a:picLocks noChangeAspect="1"/>
          </p:cNvPicPr>
          <p:nvPr/>
        </p:nvPicPr>
        <p:blipFill>
          <a:blip r:embed="rId16"/>
          <a:stretch>
            <a:fillRect/>
          </a:stretch>
        </p:blipFill>
        <p:spPr>
          <a:xfrm>
            <a:off x="1553594" y="3647178"/>
            <a:ext cx="432854" cy="445047"/>
          </a:xfrm>
          <a:prstGeom prst="rect">
            <a:avLst/>
          </a:prstGeom>
        </p:spPr>
      </p:pic>
      <p:pic>
        <p:nvPicPr>
          <p:cNvPr id="35" name="Picture 34">
            <a:extLst>
              <a:ext uri="{FF2B5EF4-FFF2-40B4-BE49-F238E27FC236}">
                <a16:creationId xmlns:a16="http://schemas.microsoft.com/office/drawing/2014/main" id="{1333F342-9AAE-610D-B53C-6E47D5C3F244}"/>
              </a:ext>
            </a:extLst>
          </p:cNvPr>
          <p:cNvPicPr>
            <a:picLocks noChangeAspect="1"/>
          </p:cNvPicPr>
          <p:nvPr/>
        </p:nvPicPr>
        <p:blipFill>
          <a:blip r:embed="rId17"/>
          <a:stretch>
            <a:fillRect/>
          </a:stretch>
        </p:blipFill>
        <p:spPr>
          <a:xfrm>
            <a:off x="3413121" y="2927965"/>
            <a:ext cx="865707" cy="597460"/>
          </a:xfrm>
          <a:prstGeom prst="rect">
            <a:avLst/>
          </a:prstGeom>
        </p:spPr>
      </p:pic>
      <p:pic>
        <p:nvPicPr>
          <p:cNvPr id="37" name="Picture 36">
            <a:extLst>
              <a:ext uri="{FF2B5EF4-FFF2-40B4-BE49-F238E27FC236}">
                <a16:creationId xmlns:a16="http://schemas.microsoft.com/office/drawing/2014/main" id="{28795967-80AD-1608-BE3E-BAB5BF8B26C2}"/>
              </a:ext>
            </a:extLst>
          </p:cNvPr>
          <p:cNvPicPr>
            <a:picLocks noChangeAspect="1"/>
          </p:cNvPicPr>
          <p:nvPr/>
        </p:nvPicPr>
        <p:blipFill>
          <a:blip r:embed="rId17"/>
          <a:stretch>
            <a:fillRect/>
          </a:stretch>
        </p:blipFill>
        <p:spPr>
          <a:xfrm>
            <a:off x="7535804" y="2908519"/>
            <a:ext cx="865707" cy="597460"/>
          </a:xfrm>
          <a:prstGeom prst="rect">
            <a:avLst/>
          </a:prstGeom>
        </p:spPr>
      </p:pic>
      <p:pic>
        <p:nvPicPr>
          <p:cNvPr id="39" name="Picture 38">
            <a:extLst>
              <a:ext uri="{FF2B5EF4-FFF2-40B4-BE49-F238E27FC236}">
                <a16:creationId xmlns:a16="http://schemas.microsoft.com/office/drawing/2014/main" id="{F7055ABE-9AFF-D1CA-0E20-7D307964CDF0}"/>
              </a:ext>
            </a:extLst>
          </p:cNvPr>
          <p:cNvPicPr>
            <a:picLocks noChangeAspect="1"/>
          </p:cNvPicPr>
          <p:nvPr/>
        </p:nvPicPr>
        <p:blipFill>
          <a:blip r:embed="rId18"/>
          <a:stretch>
            <a:fillRect/>
          </a:stretch>
        </p:blipFill>
        <p:spPr>
          <a:xfrm>
            <a:off x="4685246" y="4113172"/>
            <a:ext cx="2670279" cy="890915"/>
          </a:xfrm>
          <a:prstGeom prst="rect">
            <a:avLst/>
          </a:prstGeom>
        </p:spPr>
      </p:pic>
      <p:pic>
        <p:nvPicPr>
          <p:cNvPr id="41" name="Picture 40">
            <a:extLst>
              <a:ext uri="{FF2B5EF4-FFF2-40B4-BE49-F238E27FC236}">
                <a16:creationId xmlns:a16="http://schemas.microsoft.com/office/drawing/2014/main" id="{751B3349-67C5-ADD9-E1E0-E07E785E43AB}"/>
              </a:ext>
            </a:extLst>
          </p:cNvPr>
          <p:cNvPicPr>
            <a:picLocks noChangeAspect="1"/>
          </p:cNvPicPr>
          <p:nvPr/>
        </p:nvPicPr>
        <p:blipFill>
          <a:blip r:embed="rId19"/>
          <a:stretch>
            <a:fillRect/>
          </a:stretch>
        </p:blipFill>
        <p:spPr>
          <a:xfrm>
            <a:off x="4689310" y="5560889"/>
            <a:ext cx="2651340" cy="893177"/>
          </a:xfrm>
          <a:prstGeom prst="rect">
            <a:avLst/>
          </a:prstGeom>
        </p:spPr>
      </p:pic>
      <p:pic>
        <p:nvPicPr>
          <p:cNvPr id="43" name="Picture 42">
            <a:extLst>
              <a:ext uri="{FF2B5EF4-FFF2-40B4-BE49-F238E27FC236}">
                <a16:creationId xmlns:a16="http://schemas.microsoft.com/office/drawing/2014/main" id="{81E766B2-72EF-5A3C-7456-F2258F6DF9B5}"/>
              </a:ext>
            </a:extLst>
          </p:cNvPr>
          <p:cNvPicPr>
            <a:picLocks noChangeAspect="1"/>
          </p:cNvPicPr>
          <p:nvPr/>
        </p:nvPicPr>
        <p:blipFill>
          <a:blip r:embed="rId20"/>
          <a:stretch>
            <a:fillRect/>
          </a:stretch>
        </p:blipFill>
        <p:spPr>
          <a:xfrm>
            <a:off x="8577730" y="5560889"/>
            <a:ext cx="2528236" cy="890917"/>
          </a:xfrm>
          <a:prstGeom prst="rect">
            <a:avLst/>
          </a:prstGeom>
        </p:spPr>
      </p:pic>
      <p:pic>
        <p:nvPicPr>
          <p:cNvPr id="45" name="Picture 44">
            <a:extLst>
              <a:ext uri="{FF2B5EF4-FFF2-40B4-BE49-F238E27FC236}">
                <a16:creationId xmlns:a16="http://schemas.microsoft.com/office/drawing/2014/main" id="{EAF6C922-A11D-C086-ADB0-AD3014156CAA}"/>
              </a:ext>
            </a:extLst>
          </p:cNvPr>
          <p:cNvPicPr>
            <a:picLocks noChangeAspect="1"/>
          </p:cNvPicPr>
          <p:nvPr/>
        </p:nvPicPr>
        <p:blipFill>
          <a:blip r:embed="rId21"/>
          <a:stretch>
            <a:fillRect/>
          </a:stretch>
        </p:blipFill>
        <p:spPr>
          <a:xfrm>
            <a:off x="8577730" y="4113169"/>
            <a:ext cx="2528235" cy="890917"/>
          </a:xfrm>
          <a:prstGeom prst="rect">
            <a:avLst/>
          </a:prstGeom>
        </p:spPr>
      </p:pic>
      <p:pic>
        <p:nvPicPr>
          <p:cNvPr id="47" name="Picture 46">
            <a:extLst>
              <a:ext uri="{FF2B5EF4-FFF2-40B4-BE49-F238E27FC236}">
                <a16:creationId xmlns:a16="http://schemas.microsoft.com/office/drawing/2014/main" id="{6281EBB2-5B8B-3B4C-5ADC-01B7F6AB3477}"/>
              </a:ext>
            </a:extLst>
          </p:cNvPr>
          <p:cNvPicPr>
            <a:picLocks noChangeAspect="1"/>
          </p:cNvPicPr>
          <p:nvPr/>
        </p:nvPicPr>
        <p:blipFill>
          <a:blip r:embed="rId16"/>
          <a:stretch>
            <a:fillRect/>
          </a:stretch>
        </p:blipFill>
        <p:spPr>
          <a:xfrm>
            <a:off x="9528295" y="5064816"/>
            <a:ext cx="432854" cy="445047"/>
          </a:xfrm>
          <a:prstGeom prst="rect">
            <a:avLst/>
          </a:prstGeom>
        </p:spPr>
      </p:pic>
      <p:pic>
        <p:nvPicPr>
          <p:cNvPr id="49" name="Picture 48">
            <a:extLst>
              <a:ext uri="{FF2B5EF4-FFF2-40B4-BE49-F238E27FC236}">
                <a16:creationId xmlns:a16="http://schemas.microsoft.com/office/drawing/2014/main" id="{E12BC737-B6EE-D891-AA0A-66DDFC511ECF}"/>
              </a:ext>
            </a:extLst>
          </p:cNvPr>
          <p:cNvPicPr>
            <a:picLocks noChangeAspect="1"/>
          </p:cNvPicPr>
          <p:nvPr/>
        </p:nvPicPr>
        <p:blipFill>
          <a:blip r:embed="rId15"/>
          <a:stretch>
            <a:fillRect/>
          </a:stretch>
        </p:blipFill>
        <p:spPr>
          <a:xfrm>
            <a:off x="7529706" y="1559583"/>
            <a:ext cx="871804" cy="621846"/>
          </a:xfrm>
          <a:prstGeom prst="rect">
            <a:avLst/>
          </a:prstGeom>
        </p:spPr>
      </p:pic>
      <p:pic>
        <p:nvPicPr>
          <p:cNvPr id="51" name="Picture 50">
            <a:extLst>
              <a:ext uri="{FF2B5EF4-FFF2-40B4-BE49-F238E27FC236}">
                <a16:creationId xmlns:a16="http://schemas.microsoft.com/office/drawing/2014/main" id="{B9C1C452-917B-A033-85FE-B5C058E4C9B1}"/>
              </a:ext>
            </a:extLst>
          </p:cNvPr>
          <p:cNvPicPr>
            <a:picLocks noChangeAspect="1"/>
          </p:cNvPicPr>
          <p:nvPr/>
        </p:nvPicPr>
        <p:blipFill>
          <a:blip r:embed="rId15"/>
          <a:stretch>
            <a:fillRect/>
          </a:stretch>
        </p:blipFill>
        <p:spPr>
          <a:xfrm>
            <a:off x="3413121" y="1519079"/>
            <a:ext cx="871804" cy="621846"/>
          </a:xfrm>
          <a:prstGeom prst="rect">
            <a:avLst/>
          </a:prstGeom>
        </p:spPr>
      </p:pic>
      <p:pic>
        <p:nvPicPr>
          <p:cNvPr id="55" name="Picture 54">
            <a:extLst>
              <a:ext uri="{FF2B5EF4-FFF2-40B4-BE49-F238E27FC236}">
                <a16:creationId xmlns:a16="http://schemas.microsoft.com/office/drawing/2014/main" id="{31F82FA7-C9AE-4B84-C5B0-42FB55AE6954}"/>
              </a:ext>
            </a:extLst>
          </p:cNvPr>
          <p:cNvPicPr>
            <a:picLocks noChangeAspect="1"/>
          </p:cNvPicPr>
          <p:nvPr/>
        </p:nvPicPr>
        <p:blipFill>
          <a:blip r:embed="rId15"/>
          <a:stretch>
            <a:fillRect/>
          </a:stretch>
        </p:blipFill>
        <p:spPr>
          <a:xfrm>
            <a:off x="3449832" y="4247704"/>
            <a:ext cx="871804" cy="621846"/>
          </a:xfrm>
          <a:prstGeom prst="rect">
            <a:avLst/>
          </a:prstGeom>
        </p:spPr>
      </p:pic>
      <p:pic>
        <p:nvPicPr>
          <p:cNvPr id="57" name="Picture 56">
            <a:extLst>
              <a:ext uri="{FF2B5EF4-FFF2-40B4-BE49-F238E27FC236}">
                <a16:creationId xmlns:a16="http://schemas.microsoft.com/office/drawing/2014/main" id="{35B8B6CD-007C-8C9A-0134-973596A6DFDC}"/>
              </a:ext>
            </a:extLst>
          </p:cNvPr>
          <p:cNvPicPr>
            <a:picLocks noChangeAspect="1"/>
          </p:cNvPicPr>
          <p:nvPr/>
        </p:nvPicPr>
        <p:blipFill>
          <a:blip r:embed="rId17"/>
          <a:stretch>
            <a:fillRect/>
          </a:stretch>
        </p:blipFill>
        <p:spPr>
          <a:xfrm>
            <a:off x="3409631" y="5707617"/>
            <a:ext cx="865707" cy="597460"/>
          </a:xfrm>
          <a:prstGeom prst="rect">
            <a:avLst/>
          </a:prstGeom>
        </p:spPr>
      </p:pic>
      <p:pic>
        <p:nvPicPr>
          <p:cNvPr id="59" name="Picture 58">
            <a:extLst>
              <a:ext uri="{FF2B5EF4-FFF2-40B4-BE49-F238E27FC236}">
                <a16:creationId xmlns:a16="http://schemas.microsoft.com/office/drawing/2014/main" id="{82414002-58F0-A1DA-C0F9-62A9597578CD}"/>
              </a:ext>
            </a:extLst>
          </p:cNvPr>
          <p:cNvPicPr>
            <a:picLocks noChangeAspect="1"/>
          </p:cNvPicPr>
          <p:nvPr/>
        </p:nvPicPr>
        <p:blipFill>
          <a:blip r:embed="rId17"/>
          <a:stretch>
            <a:fillRect/>
          </a:stretch>
        </p:blipFill>
        <p:spPr>
          <a:xfrm>
            <a:off x="7535804" y="5681141"/>
            <a:ext cx="865707" cy="597460"/>
          </a:xfrm>
          <a:prstGeom prst="rect">
            <a:avLst/>
          </a:prstGeom>
        </p:spPr>
      </p:pic>
    </p:spTree>
    <p:extLst>
      <p:ext uri="{BB962C8B-B14F-4D97-AF65-F5344CB8AC3E}">
        <p14:creationId xmlns:p14="http://schemas.microsoft.com/office/powerpoint/2010/main" val="3976919488"/>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51</TotalTime>
  <Words>4311</Words>
  <Application>Microsoft Office PowerPoint</Application>
  <PresentationFormat>Widescreen</PresentationFormat>
  <Paragraphs>267</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Blackadder ITC</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akhil</dc:creator>
  <cp:lastModifiedBy>aakash akhil</cp:lastModifiedBy>
  <cp:revision>1</cp:revision>
  <dcterms:created xsi:type="dcterms:W3CDTF">2022-10-06T02:13:47Z</dcterms:created>
  <dcterms:modified xsi:type="dcterms:W3CDTF">2022-10-06T03:05:01Z</dcterms:modified>
</cp:coreProperties>
</file>